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photoAlbum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24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16ACC8-888A-EDC6-5494-6651770EED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E0E5410-748D-C974-87CE-317E9E1886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13286E9-57F8-1B52-617E-037923C5B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1982-1777-47EF-A074-77A1AE112AC2}" type="datetimeFigureOut">
              <a:rPr lang="cs-CZ" smtClean="0"/>
              <a:t>15.11.2022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FE3D84A-5A07-5296-624C-4FF98AB01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CB1AD3A-9F61-3100-4B75-034AC5A60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D0DD-BBD6-43F2-9BC0-B8A4600215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7477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438BED-8672-5578-17F2-A0C558D40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E5B43EF-842A-643F-E47E-CD7BC99321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3361F04-F6B7-D214-7B81-74A231401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1982-1777-47EF-A074-77A1AE112AC2}" type="datetimeFigureOut">
              <a:rPr lang="cs-CZ" smtClean="0"/>
              <a:t>15.11.2022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3BF1A22-8EAB-AEED-9BD7-F56205F6A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00D64BE-0A64-1A30-0F98-B7B457D0B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D0DD-BBD6-43F2-9BC0-B8A4600215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9333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BA2F048-95FB-2D52-BAAB-1E43EF490C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F240D56-B942-AEC9-2F40-679B95454F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05881AE-9A49-043E-A6FF-013CB95FC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1982-1777-47EF-A074-77A1AE112AC2}" type="datetimeFigureOut">
              <a:rPr lang="cs-CZ" smtClean="0"/>
              <a:t>15.11.2022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34F4EAB-2189-37A2-D1AC-96B33E914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06805F8-645A-5CCA-D158-A783969CC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D0DD-BBD6-43F2-9BC0-B8A4600215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9439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4170CF-0A27-6E8A-C97E-2DAD1D336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43E85A-D1D4-49FB-A9CF-591DAAB1F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05C7D31-5544-434A-AFA1-6E0FE585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1982-1777-47EF-A074-77A1AE112AC2}" type="datetimeFigureOut">
              <a:rPr lang="cs-CZ" smtClean="0"/>
              <a:t>15.11.2022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FD5F46F-161A-85CD-6A0C-867089703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E7DD09D-772D-6798-75BC-C6F52AE21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D0DD-BBD6-43F2-9BC0-B8A4600215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8442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8DB268-9829-A535-4425-FAD6C1141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D30CAA2-C355-E63D-ED8C-E00829D90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779CD8F-1E0A-AADE-EB02-82EDCD330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1982-1777-47EF-A074-77A1AE112AC2}" type="datetimeFigureOut">
              <a:rPr lang="cs-CZ" smtClean="0"/>
              <a:t>15.11.2022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2E60FE5-2A87-8790-E18D-2E5343E0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C7E49BF-A729-240F-4C8D-31C10281A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D0DD-BBD6-43F2-9BC0-B8A4600215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0618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866E21-6EC1-17C8-ECD5-05EB6A611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B77B75-3AEC-43C4-4318-BFD47338ED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D4AF2CC-2E44-D813-FBBC-9EB9482E1A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BACDB5A-75B1-3071-4CB8-DD12F39CE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1982-1777-47EF-A074-77A1AE112AC2}" type="datetimeFigureOut">
              <a:rPr lang="cs-CZ" smtClean="0"/>
              <a:t>15.11.2022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562F5C2-086E-210B-90E5-6E2293712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4CF5697-AB17-3CF0-FDA3-7ABDB2A89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D0DD-BBD6-43F2-9BC0-B8A4600215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8575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66DB2C-4DEA-3751-1E80-D1A9DDFF1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FF68D2A-1D73-0329-A4CE-FF4043DDE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5769E0E-FC86-5BF6-9291-ADBAD60A4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B904C7C-5A05-9C3E-08BA-866CA754CD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1A1EF9D-1395-E2C4-F951-6AF4D1856F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E55C8FD-1A81-7CEB-F838-B2A9A1845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1982-1777-47EF-A074-77A1AE112AC2}" type="datetimeFigureOut">
              <a:rPr lang="cs-CZ" smtClean="0"/>
              <a:t>15.11.2022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C4B6D31-D36A-F9E7-65D3-B29EDB952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6C26356-1675-288B-0760-3BE6326DB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D0DD-BBD6-43F2-9BC0-B8A4600215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976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6150AB-7813-A74D-2951-F88F30A35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D0EA630-6B61-1955-8A90-659227580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1982-1777-47EF-A074-77A1AE112AC2}" type="datetimeFigureOut">
              <a:rPr lang="cs-CZ" smtClean="0"/>
              <a:t>15.11.2022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17BF31E-49AD-27E3-F9DC-70B9A0DB7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73C0A25-65F4-8DDB-8AEA-1A158B5AA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D0DD-BBD6-43F2-9BC0-B8A4600215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4319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8DC3E3E-3F78-16D9-5B14-DA7259A94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1982-1777-47EF-A074-77A1AE112AC2}" type="datetimeFigureOut">
              <a:rPr lang="cs-CZ" smtClean="0"/>
              <a:t>15.11.2022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0C0F5D0-C6DB-BD86-AF8F-22FA5C768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7535458-A8C0-4636-2CDE-50568C2E9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D0DD-BBD6-43F2-9BC0-B8A4600215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7311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7A1195-9CC5-7069-FA2E-6C156C73B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FE5815-0329-65F6-F551-98D184B38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67116EA-3AF2-32B6-75E7-750F277A27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AAD70DA-DA8C-75EC-E054-8DF7CFAD9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1982-1777-47EF-A074-77A1AE112AC2}" type="datetimeFigureOut">
              <a:rPr lang="cs-CZ" smtClean="0"/>
              <a:t>15.11.2022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73E5D46-48EA-C0E8-7473-A34A2890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34D8CED-F5F0-D9C1-D511-059ACAE2B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D0DD-BBD6-43F2-9BC0-B8A4600215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154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A720AF-1393-1695-2D65-085B8F8BA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E3622E2-8A49-CABD-A920-2AB4A01E58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B2C239A-13B8-A9D5-A619-EEBF1FBFDD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FA013E4-E218-FDF7-8B52-985B63A12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1982-1777-47EF-A074-77A1AE112AC2}" type="datetimeFigureOut">
              <a:rPr lang="cs-CZ" smtClean="0"/>
              <a:t>15.11.2022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556C37E-1086-B8DB-70CA-650F661B5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FEF8932-6E88-FA24-5ACD-3E3413CC5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D0DD-BBD6-43F2-9BC0-B8A4600215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2736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860B3D6-20FC-B422-716F-BE3769D11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0B838FE-19F5-7EEE-DB2F-00B10ABA2C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1DD9214-2A00-D336-B476-4E83109A5D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71982-1777-47EF-A074-77A1AE112AC2}" type="datetimeFigureOut">
              <a:rPr lang="cs-CZ" smtClean="0"/>
              <a:t>15.11.2022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8E8807A-B00D-CBB6-3CD6-FCECC4D34E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E4CD999-0E65-96CD-3CE2-B078D8548B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4D0DD-BBD6-43F2-9BC0-B8A4600215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1611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1">
            <a:extLst>
              <a:ext uri="{FF2B5EF4-FFF2-40B4-BE49-F238E27FC236}">
                <a16:creationId xmlns:a16="http://schemas.microsoft.com/office/drawing/2014/main" id="{5F01FCCA-59F0-163C-045C-CB4028F68C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063" y="0"/>
            <a:ext cx="9667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343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10">
            <a:extLst>
              <a:ext uri="{FF2B5EF4-FFF2-40B4-BE49-F238E27FC236}">
                <a16:creationId xmlns:a16="http://schemas.microsoft.com/office/drawing/2014/main" id="{3E743854-B1D6-DC32-3DDE-1560024806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063" y="0"/>
            <a:ext cx="9667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383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11">
            <a:extLst>
              <a:ext uri="{FF2B5EF4-FFF2-40B4-BE49-F238E27FC236}">
                <a16:creationId xmlns:a16="http://schemas.microsoft.com/office/drawing/2014/main" id="{5B50C4AB-8200-BD5F-CC36-5301C7C95D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063" y="0"/>
            <a:ext cx="9667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936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12">
            <a:extLst>
              <a:ext uri="{FF2B5EF4-FFF2-40B4-BE49-F238E27FC236}">
                <a16:creationId xmlns:a16="http://schemas.microsoft.com/office/drawing/2014/main" id="{279B19B2-C49A-5FCC-D6ED-E40BE29E19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063" y="0"/>
            <a:ext cx="9667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633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13">
            <a:extLst>
              <a:ext uri="{FF2B5EF4-FFF2-40B4-BE49-F238E27FC236}">
                <a16:creationId xmlns:a16="http://schemas.microsoft.com/office/drawing/2014/main" id="{80DD32D3-5D99-89C6-9664-56DAC34B21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063" y="0"/>
            <a:ext cx="9667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07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2">
            <a:extLst>
              <a:ext uri="{FF2B5EF4-FFF2-40B4-BE49-F238E27FC236}">
                <a16:creationId xmlns:a16="http://schemas.microsoft.com/office/drawing/2014/main" id="{31AD146A-4820-2799-D226-F01A1113D0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063" y="0"/>
            <a:ext cx="9667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788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3">
            <a:extLst>
              <a:ext uri="{FF2B5EF4-FFF2-40B4-BE49-F238E27FC236}">
                <a16:creationId xmlns:a16="http://schemas.microsoft.com/office/drawing/2014/main" id="{DA6BD5CD-491E-0419-EB63-D1B71EA931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063" y="0"/>
            <a:ext cx="9667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171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4">
            <a:extLst>
              <a:ext uri="{FF2B5EF4-FFF2-40B4-BE49-F238E27FC236}">
                <a16:creationId xmlns:a16="http://schemas.microsoft.com/office/drawing/2014/main" id="{F43BBDDA-D98F-783D-E808-32C68EFC01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063" y="0"/>
            <a:ext cx="9667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144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5">
            <a:extLst>
              <a:ext uri="{FF2B5EF4-FFF2-40B4-BE49-F238E27FC236}">
                <a16:creationId xmlns:a16="http://schemas.microsoft.com/office/drawing/2014/main" id="{684249ED-CAB9-4D67-551B-E3D80AE1FD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063" y="0"/>
            <a:ext cx="9667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622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6">
            <a:extLst>
              <a:ext uri="{FF2B5EF4-FFF2-40B4-BE49-F238E27FC236}">
                <a16:creationId xmlns:a16="http://schemas.microsoft.com/office/drawing/2014/main" id="{C562498B-10EE-DC89-6ABB-EA1A6619E0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063" y="0"/>
            <a:ext cx="9667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021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7">
            <a:extLst>
              <a:ext uri="{FF2B5EF4-FFF2-40B4-BE49-F238E27FC236}">
                <a16:creationId xmlns:a16="http://schemas.microsoft.com/office/drawing/2014/main" id="{8AF19031-3D7B-5697-282B-AB1B458CBE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063" y="0"/>
            <a:ext cx="9667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705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8">
            <a:extLst>
              <a:ext uri="{FF2B5EF4-FFF2-40B4-BE49-F238E27FC236}">
                <a16:creationId xmlns:a16="http://schemas.microsoft.com/office/drawing/2014/main" id="{60ED7882-7C78-0237-F707-D6FA23AF65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063" y="0"/>
            <a:ext cx="9667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41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9">
            <a:extLst>
              <a:ext uri="{FF2B5EF4-FFF2-40B4-BE49-F238E27FC236}">
                <a16:creationId xmlns:a16="http://schemas.microsoft.com/office/drawing/2014/main" id="{D9770041-4C41-4E1E-1B3C-D31C311FE6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063" y="0"/>
            <a:ext cx="9667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9014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Širokoúhlá obrazovka</PresentationFormat>
  <Paragraphs>0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Suchomelová Nina</dc:creator>
  <cp:lastModifiedBy>Suchomelová Nina</cp:lastModifiedBy>
  <cp:revision>1</cp:revision>
  <dcterms:created xsi:type="dcterms:W3CDTF">2022-11-15T18:01:49Z</dcterms:created>
  <dcterms:modified xsi:type="dcterms:W3CDTF">2022-11-15T18:02:28Z</dcterms:modified>
</cp:coreProperties>
</file>