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5321300" cy="3771900"/>
  <p:notesSz cx="6858000" cy="9144000"/>
  <p:embeddedFontLst>
    <p:embeddedFont>
      <p:font typeface="Architects Daughter" charset="1" panose="00000000000000000000"/>
      <p:regular r:id="rId19"/>
    </p:embeddedFont>
    <p:embeddedFont>
      <p:font typeface="Gagalin" charset="1" panose="00000500000000000000"/>
      <p:regular r:id="rId20"/>
    </p:embeddedFont>
    <p:embeddedFont>
      <p:font typeface="Open Sans" charset="1" panose="020B0606030504020204"/>
      <p:regular r:id="rId21"/>
    </p:embeddedFont>
    <p:embeddedFont>
      <p:font typeface="Now Bold" charset="1" panose="0000080000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21" Type="http://schemas.openxmlformats.org/officeDocument/2006/relationships/font" Target="fonts/font21.fntdata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5" Type="http://schemas.openxmlformats.org/officeDocument/2006/relationships/customXml" Target="../customXml/item3.xml"/><Relationship Id="rId16" Type="http://schemas.openxmlformats.org/officeDocument/2006/relationships/slide" Target="slides/slide11.xml"/><Relationship Id="rId2" Type="http://schemas.openxmlformats.org/officeDocument/2006/relationships/presProps" Target="presProps.xml"/><Relationship Id="rId20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24" Type="http://schemas.openxmlformats.org/officeDocument/2006/relationships/customXml" Target="../customXml/item2.xml"/><Relationship Id="rId15" Type="http://schemas.openxmlformats.org/officeDocument/2006/relationships/slide" Target="slides/slide10.xml"/><Relationship Id="rId5" Type="http://schemas.openxmlformats.org/officeDocument/2006/relationships/tableStyles" Target="tableStyles.xml"/><Relationship Id="rId23" Type="http://schemas.openxmlformats.org/officeDocument/2006/relationships/customXml" Target="../customXml/item1.xml"/><Relationship Id="rId10" Type="http://schemas.openxmlformats.org/officeDocument/2006/relationships/slide" Target="slides/slide5.xml"/><Relationship Id="rId19" Type="http://schemas.openxmlformats.org/officeDocument/2006/relationships/font" Target="fonts/font19.fntdata"/><Relationship Id="rId14" Type="http://schemas.openxmlformats.org/officeDocument/2006/relationships/slide" Target="slides/slide9.xml"/><Relationship Id="rId22" Type="http://schemas.openxmlformats.org/officeDocument/2006/relationships/font" Target="fonts/font22.fntdata"/><Relationship Id="rId4" Type="http://schemas.openxmlformats.org/officeDocument/2006/relationships/theme" Target="theme/theme1.xml"/><Relationship Id="rId9" Type="http://schemas.openxmlformats.org/officeDocument/2006/relationships/slide" Target="slides/slide4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Relationship Id="rId6" Target="../media/image22.png" Type="http://schemas.openxmlformats.org/officeDocument/2006/relationships/image"/><Relationship Id="rId7" Target="../media/image23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5328000" cy="3780000"/>
            <a:chOff x="0" y="0"/>
            <a:chExt cx="8234438" cy="5842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234438" cy="5842000"/>
            </a:xfrm>
            <a:custGeom>
              <a:avLst/>
              <a:gdLst/>
              <a:ahLst/>
              <a:cxnLst/>
              <a:rect r="r" b="b" t="t" l="l"/>
              <a:pathLst>
                <a:path h="5842000" w="8234438">
                  <a:moveTo>
                    <a:pt x="8009648" y="342900"/>
                  </a:moveTo>
                  <a:lnTo>
                    <a:pt x="8009648" y="251460"/>
                  </a:lnTo>
                  <a:lnTo>
                    <a:pt x="8234438" y="251460"/>
                  </a:lnTo>
                  <a:lnTo>
                    <a:pt x="8234438" y="226060"/>
                  </a:lnTo>
                  <a:lnTo>
                    <a:pt x="8009648" y="226060"/>
                  </a:lnTo>
                  <a:lnTo>
                    <a:pt x="8009648" y="0"/>
                  </a:lnTo>
                  <a:lnTo>
                    <a:pt x="7984248" y="0"/>
                  </a:lnTo>
                  <a:lnTo>
                    <a:pt x="7984248" y="226060"/>
                  </a:lnTo>
                  <a:lnTo>
                    <a:pt x="251460" y="226060"/>
                  </a:lnTo>
                  <a:lnTo>
                    <a:pt x="251460" y="0"/>
                  </a:lnTo>
                  <a:lnTo>
                    <a:pt x="226060" y="0"/>
                  </a:lnTo>
                  <a:lnTo>
                    <a:pt x="226060" y="226060"/>
                  </a:lnTo>
                  <a:lnTo>
                    <a:pt x="0" y="226060"/>
                  </a:lnTo>
                  <a:lnTo>
                    <a:pt x="0" y="251460"/>
                  </a:lnTo>
                  <a:lnTo>
                    <a:pt x="226060" y="251460"/>
                  </a:lnTo>
                  <a:lnTo>
                    <a:pt x="226060" y="5590540"/>
                  </a:lnTo>
                  <a:lnTo>
                    <a:pt x="0" y="5590540"/>
                  </a:lnTo>
                  <a:lnTo>
                    <a:pt x="0" y="5615940"/>
                  </a:lnTo>
                  <a:lnTo>
                    <a:pt x="226060" y="5615940"/>
                  </a:lnTo>
                  <a:lnTo>
                    <a:pt x="226060" y="5842000"/>
                  </a:lnTo>
                  <a:lnTo>
                    <a:pt x="251460" y="5842000"/>
                  </a:lnTo>
                  <a:lnTo>
                    <a:pt x="251460" y="5615940"/>
                  </a:lnTo>
                  <a:lnTo>
                    <a:pt x="7984248" y="5615940"/>
                  </a:lnTo>
                  <a:lnTo>
                    <a:pt x="7984248" y="5842000"/>
                  </a:lnTo>
                  <a:lnTo>
                    <a:pt x="8009648" y="5842000"/>
                  </a:lnTo>
                  <a:lnTo>
                    <a:pt x="8009648" y="5615940"/>
                  </a:lnTo>
                  <a:lnTo>
                    <a:pt x="8234438" y="5615940"/>
                  </a:lnTo>
                  <a:lnTo>
                    <a:pt x="8234438" y="5590540"/>
                  </a:lnTo>
                  <a:lnTo>
                    <a:pt x="8009648" y="5590540"/>
                  </a:lnTo>
                  <a:lnTo>
                    <a:pt x="8009648" y="342900"/>
                  </a:lnTo>
                  <a:close/>
                  <a:moveTo>
                    <a:pt x="7984248" y="342900"/>
                  </a:moveTo>
                  <a:lnTo>
                    <a:pt x="7984248" y="5590540"/>
                  </a:lnTo>
                  <a:lnTo>
                    <a:pt x="251460" y="5590540"/>
                  </a:lnTo>
                  <a:lnTo>
                    <a:pt x="251460" y="251460"/>
                  </a:lnTo>
                  <a:lnTo>
                    <a:pt x="7984248" y="251460"/>
                  </a:lnTo>
                  <a:lnTo>
                    <a:pt x="7984248" y="342900"/>
                  </a:lnTo>
                  <a:close/>
                </a:path>
              </a:pathLst>
            </a:custGeom>
            <a:solidFill>
              <a:srgbClr val="2B99D4"/>
            </a:solidFill>
          </p:spPr>
        </p:sp>
      </p:grpSp>
      <p:sp>
        <p:nvSpPr>
          <p:cNvPr name="Freeform 4" id="4"/>
          <p:cNvSpPr/>
          <p:nvPr/>
        </p:nvSpPr>
        <p:spPr>
          <a:xfrm flipH="true" flipV="false" rot="0">
            <a:off x="2664000" y="545611"/>
            <a:ext cx="1968275" cy="1641965"/>
          </a:xfrm>
          <a:custGeom>
            <a:avLst/>
            <a:gdLst/>
            <a:ahLst/>
            <a:cxnLst/>
            <a:rect r="r" b="b" t="t" l="l"/>
            <a:pathLst>
              <a:path h="1641965" w="1968275">
                <a:moveTo>
                  <a:pt x="1968275" y="0"/>
                </a:moveTo>
                <a:lnTo>
                  <a:pt x="0" y="0"/>
                </a:lnTo>
                <a:lnTo>
                  <a:pt x="0" y="1641965"/>
                </a:lnTo>
                <a:lnTo>
                  <a:pt x="1968275" y="1641965"/>
                </a:lnTo>
                <a:lnTo>
                  <a:pt x="1968275" y="0"/>
                </a:lnTo>
                <a:close/>
              </a:path>
            </a:pathLst>
          </a:custGeom>
          <a:blipFill>
            <a:blip r:embed="rId2">
              <a:alphaModFix amt="5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01521" y="384797"/>
            <a:ext cx="1495796" cy="1505203"/>
          </a:xfrm>
          <a:custGeom>
            <a:avLst/>
            <a:gdLst/>
            <a:ahLst/>
            <a:cxnLst/>
            <a:rect r="r" b="b" t="t" l="l"/>
            <a:pathLst>
              <a:path h="1505203" w="1495796">
                <a:moveTo>
                  <a:pt x="0" y="0"/>
                </a:moveTo>
                <a:lnTo>
                  <a:pt x="1495795" y="0"/>
                </a:lnTo>
                <a:lnTo>
                  <a:pt x="1495795" y="1505203"/>
                </a:lnTo>
                <a:lnTo>
                  <a:pt x="0" y="15052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-709057">
            <a:off x="389774" y="1974637"/>
            <a:ext cx="2585602" cy="4778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3"/>
              </a:lnSpc>
            </a:pPr>
            <a:r>
              <a:rPr lang="en-US" sz="2852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Reflexívne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49418" y="2177560"/>
            <a:ext cx="3600582" cy="9537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83"/>
              </a:lnSpc>
              <a:spcBef>
                <a:spcPct val="0"/>
              </a:spcBef>
            </a:pPr>
            <a:r>
              <a:rPr lang="en-US" sz="5559">
                <a:solidFill>
                  <a:srgbClr val="053E84"/>
                </a:solidFill>
                <a:latin typeface="Gagalin"/>
                <a:ea typeface="Gagalin"/>
                <a:cs typeface="Gagalin"/>
                <a:sym typeface="Gagalin"/>
              </a:rPr>
              <a:t>minútky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-2208291">
            <a:off x="411281" y="670053"/>
            <a:ext cx="4505438" cy="3901709"/>
            <a:chOff x="0" y="0"/>
            <a:chExt cx="6350000" cy="54991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5499100"/>
            </a:xfrm>
            <a:custGeom>
              <a:avLst/>
              <a:gdLst/>
              <a:ahLst/>
              <a:cxnLst/>
              <a:rect r="r" b="b" t="t" l="l"/>
              <a:pathLst>
                <a:path h="5499100" w="63500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BB914">
                <a:alpha val="87843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5328000" cy="3780000"/>
            <a:chOff x="0" y="0"/>
            <a:chExt cx="8234438" cy="5842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234438" cy="5842000"/>
            </a:xfrm>
            <a:custGeom>
              <a:avLst/>
              <a:gdLst/>
              <a:ahLst/>
              <a:cxnLst/>
              <a:rect r="r" b="b" t="t" l="l"/>
              <a:pathLst>
                <a:path h="5842000" w="8234438">
                  <a:moveTo>
                    <a:pt x="8009648" y="342900"/>
                  </a:moveTo>
                  <a:lnTo>
                    <a:pt x="8009648" y="251460"/>
                  </a:lnTo>
                  <a:lnTo>
                    <a:pt x="8234438" y="251460"/>
                  </a:lnTo>
                  <a:lnTo>
                    <a:pt x="8234438" y="226060"/>
                  </a:lnTo>
                  <a:lnTo>
                    <a:pt x="8009648" y="226060"/>
                  </a:lnTo>
                  <a:lnTo>
                    <a:pt x="8009648" y="0"/>
                  </a:lnTo>
                  <a:lnTo>
                    <a:pt x="7984248" y="0"/>
                  </a:lnTo>
                  <a:lnTo>
                    <a:pt x="7984248" y="226060"/>
                  </a:lnTo>
                  <a:lnTo>
                    <a:pt x="251460" y="226060"/>
                  </a:lnTo>
                  <a:lnTo>
                    <a:pt x="251460" y="0"/>
                  </a:lnTo>
                  <a:lnTo>
                    <a:pt x="226060" y="0"/>
                  </a:lnTo>
                  <a:lnTo>
                    <a:pt x="226060" y="226060"/>
                  </a:lnTo>
                  <a:lnTo>
                    <a:pt x="0" y="226060"/>
                  </a:lnTo>
                  <a:lnTo>
                    <a:pt x="0" y="251460"/>
                  </a:lnTo>
                  <a:lnTo>
                    <a:pt x="226060" y="251460"/>
                  </a:lnTo>
                  <a:lnTo>
                    <a:pt x="226060" y="5590540"/>
                  </a:lnTo>
                  <a:lnTo>
                    <a:pt x="0" y="5590540"/>
                  </a:lnTo>
                  <a:lnTo>
                    <a:pt x="0" y="5615940"/>
                  </a:lnTo>
                  <a:lnTo>
                    <a:pt x="226060" y="5615940"/>
                  </a:lnTo>
                  <a:lnTo>
                    <a:pt x="226060" y="5842000"/>
                  </a:lnTo>
                  <a:lnTo>
                    <a:pt x="251460" y="5842000"/>
                  </a:lnTo>
                  <a:lnTo>
                    <a:pt x="251460" y="5615940"/>
                  </a:lnTo>
                  <a:lnTo>
                    <a:pt x="7984248" y="5615940"/>
                  </a:lnTo>
                  <a:lnTo>
                    <a:pt x="7984248" y="5842000"/>
                  </a:lnTo>
                  <a:lnTo>
                    <a:pt x="8009648" y="5842000"/>
                  </a:lnTo>
                  <a:lnTo>
                    <a:pt x="8009648" y="5615940"/>
                  </a:lnTo>
                  <a:lnTo>
                    <a:pt x="8234438" y="5615940"/>
                  </a:lnTo>
                  <a:lnTo>
                    <a:pt x="8234438" y="5590540"/>
                  </a:lnTo>
                  <a:lnTo>
                    <a:pt x="8009648" y="5590540"/>
                  </a:lnTo>
                  <a:lnTo>
                    <a:pt x="8009648" y="342900"/>
                  </a:lnTo>
                  <a:close/>
                  <a:moveTo>
                    <a:pt x="7984248" y="342900"/>
                  </a:moveTo>
                  <a:lnTo>
                    <a:pt x="7984248" y="5590540"/>
                  </a:lnTo>
                  <a:lnTo>
                    <a:pt x="251460" y="5590540"/>
                  </a:lnTo>
                  <a:lnTo>
                    <a:pt x="251460" y="251460"/>
                  </a:lnTo>
                  <a:lnTo>
                    <a:pt x="7984248" y="251460"/>
                  </a:lnTo>
                  <a:lnTo>
                    <a:pt x="7984248" y="342900"/>
                  </a:lnTo>
                  <a:close/>
                </a:path>
              </a:pathLst>
            </a:custGeom>
            <a:solidFill>
              <a:srgbClr val="053E84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52400" y="152400"/>
            <a:ext cx="5328000" cy="3780000"/>
            <a:chOff x="0" y="0"/>
            <a:chExt cx="8234438" cy="5842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234438" cy="5842000"/>
            </a:xfrm>
            <a:custGeom>
              <a:avLst/>
              <a:gdLst/>
              <a:ahLst/>
              <a:cxnLst/>
              <a:rect r="r" b="b" t="t" l="l"/>
              <a:pathLst>
                <a:path h="5842000" w="8234438">
                  <a:moveTo>
                    <a:pt x="8009648" y="342900"/>
                  </a:moveTo>
                  <a:lnTo>
                    <a:pt x="8009648" y="251460"/>
                  </a:lnTo>
                  <a:lnTo>
                    <a:pt x="8234438" y="251460"/>
                  </a:lnTo>
                  <a:lnTo>
                    <a:pt x="8234438" y="226060"/>
                  </a:lnTo>
                  <a:lnTo>
                    <a:pt x="8009648" y="226060"/>
                  </a:lnTo>
                  <a:lnTo>
                    <a:pt x="8009648" y="0"/>
                  </a:lnTo>
                  <a:lnTo>
                    <a:pt x="7984248" y="0"/>
                  </a:lnTo>
                  <a:lnTo>
                    <a:pt x="7984248" y="226060"/>
                  </a:lnTo>
                  <a:lnTo>
                    <a:pt x="251460" y="226060"/>
                  </a:lnTo>
                  <a:lnTo>
                    <a:pt x="251460" y="0"/>
                  </a:lnTo>
                  <a:lnTo>
                    <a:pt x="226060" y="0"/>
                  </a:lnTo>
                  <a:lnTo>
                    <a:pt x="226060" y="226060"/>
                  </a:lnTo>
                  <a:lnTo>
                    <a:pt x="0" y="226060"/>
                  </a:lnTo>
                  <a:lnTo>
                    <a:pt x="0" y="251460"/>
                  </a:lnTo>
                  <a:lnTo>
                    <a:pt x="226060" y="251460"/>
                  </a:lnTo>
                  <a:lnTo>
                    <a:pt x="226060" y="5590540"/>
                  </a:lnTo>
                  <a:lnTo>
                    <a:pt x="0" y="5590540"/>
                  </a:lnTo>
                  <a:lnTo>
                    <a:pt x="0" y="5615940"/>
                  </a:lnTo>
                  <a:lnTo>
                    <a:pt x="226060" y="5615940"/>
                  </a:lnTo>
                  <a:lnTo>
                    <a:pt x="226060" y="5842000"/>
                  </a:lnTo>
                  <a:lnTo>
                    <a:pt x="251460" y="5842000"/>
                  </a:lnTo>
                  <a:lnTo>
                    <a:pt x="251460" y="5615940"/>
                  </a:lnTo>
                  <a:lnTo>
                    <a:pt x="7984248" y="5615940"/>
                  </a:lnTo>
                  <a:lnTo>
                    <a:pt x="7984248" y="5842000"/>
                  </a:lnTo>
                  <a:lnTo>
                    <a:pt x="8009648" y="5842000"/>
                  </a:lnTo>
                  <a:lnTo>
                    <a:pt x="8009648" y="5615940"/>
                  </a:lnTo>
                  <a:lnTo>
                    <a:pt x="8234438" y="5615940"/>
                  </a:lnTo>
                  <a:lnTo>
                    <a:pt x="8234438" y="5590540"/>
                  </a:lnTo>
                  <a:lnTo>
                    <a:pt x="8009648" y="5590540"/>
                  </a:lnTo>
                  <a:lnTo>
                    <a:pt x="8009648" y="342900"/>
                  </a:lnTo>
                  <a:close/>
                  <a:moveTo>
                    <a:pt x="7984248" y="342900"/>
                  </a:moveTo>
                  <a:lnTo>
                    <a:pt x="7984248" y="5590540"/>
                  </a:lnTo>
                  <a:lnTo>
                    <a:pt x="251460" y="5590540"/>
                  </a:lnTo>
                  <a:lnTo>
                    <a:pt x="251460" y="251460"/>
                  </a:lnTo>
                  <a:lnTo>
                    <a:pt x="7984248" y="251460"/>
                  </a:lnTo>
                  <a:lnTo>
                    <a:pt x="7984248" y="342900"/>
                  </a:lnTo>
                  <a:close/>
                </a:path>
              </a:pathLst>
            </a:custGeom>
            <a:solidFill>
              <a:srgbClr val="053E84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776722" y="657456"/>
            <a:ext cx="1269926" cy="911762"/>
          </a:xfrm>
          <a:custGeom>
            <a:avLst/>
            <a:gdLst/>
            <a:ahLst/>
            <a:cxnLst/>
            <a:rect r="r" b="b" t="t" l="l"/>
            <a:pathLst>
              <a:path h="911762" w="1269926">
                <a:moveTo>
                  <a:pt x="0" y="0"/>
                </a:moveTo>
                <a:lnTo>
                  <a:pt x="1269927" y="0"/>
                </a:lnTo>
                <a:lnTo>
                  <a:pt x="1269927" y="911762"/>
                </a:lnTo>
                <a:lnTo>
                  <a:pt x="0" y="9117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419455" y="1062786"/>
            <a:ext cx="2377401" cy="1768851"/>
          </a:xfrm>
          <a:custGeom>
            <a:avLst/>
            <a:gdLst/>
            <a:ahLst/>
            <a:cxnLst/>
            <a:rect r="r" b="b" t="t" l="l"/>
            <a:pathLst>
              <a:path h="1768851" w="2377401">
                <a:moveTo>
                  <a:pt x="0" y="0"/>
                </a:moveTo>
                <a:lnTo>
                  <a:pt x="2377402" y="0"/>
                </a:lnTo>
                <a:lnTo>
                  <a:pt x="2377402" y="1768851"/>
                </a:lnTo>
                <a:lnTo>
                  <a:pt x="0" y="17688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470342" y="1038839"/>
            <a:ext cx="367134" cy="367134"/>
            <a:chOff x="0" y="0"/>
            <a:chExt cx="6350000" cy="635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BB914">
                <a:alpha val="87843"/>
              </a:srgbClr>
            </a:solidFill>
          </p:spPr>
        </p:sp>
      </p:grpSp>
      <p:sp>
        <p:nvSpPr>
          <p:cNvPr name="TextBox 12" id="12"/>
          <p:cNvSpPr txBox="true"/>
          <p:nvPr/>
        </p:nvSpPr>
        <p:spPr>
          <a:xfrm rot="237312">
            <a:off x="2137272" y="646761"/>
            <a:ext cx="3186581" cy="306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1"/>
              </a:lnSpc>
            </a:pPr>
            <a:r>
              <a:rPr lang="en-US" sz="1808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Nakresli/odfoť/znázorni 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837476" y="2881073"/>
            <a:ext cx="2903351" cy="602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1"/>
              </a:lnSpc>
            </a:pPr>
            <a:r>
              <a:rPr lang="en-US" sz="1772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...a </a:t>
            </a:r>
            <a:r>
              <a:rPr lang="en-US" sz="1772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popíš pre niekoho, kto dnes nebol s nami na hodine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46042" y="3464623"/>
            <a:ext cx="1207866" cy="1588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1"/>
              </a:lnSpc>
            </a:pPr>
            <a:r>
              <a:rPr lang="en-US" sz="936">
                <a:solidFill>
                  <a:srgbClr val="053E84"/>
                </a:solidFill>
                <a:latin typeface="Open Sans"/>
                <a:ea typeface="Open Sans"/>
                <a:cs typeface="Open Sans"/>
                <a:sym typeface="Open Sans"/>
              </a:rPr>
              <a:t>www.jobvzdelavani.cz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3593871" y="1416818"/>
            <a:ext cx="755987" cy="755987"/>
          </a:xfrm>
          <a:custGeom>
            <a:avLst/>
            <a:gdLst/>
            <a:ahLst/>
            <a:cxnLst/>
            <a:rect r="r" b="b" t="t" l="l"/>
            <a:pathLst>
              <a:path h="755987" w="755987">
                <a:moveTo>
                  <a:pt x="0" y="0"/>
                </a:moveTo>
                <a:lnTo>
                  <a:pt x="755987" y="0"/>
                </a:lnTo>
                <a:lnTo>
                  <a:pt x="755987" y="755987"/>
                </a:lnTo>
                <a:lnTo>
                  <a:pt x="0" y="7559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8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5328000" cy="3780000"/>
            <a:chOff x="0" y="0"/>
            <a:chExt cx="8234438" cy="5842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234438" cy="5842000"/>
            </a:xfrm>
            <a:custGeom>
              <a:avLst/>
              <a:gdLst/>
              <a:ahLst/>
              <a:cxnLst/>
              <a:rect r="r" b="b" t="t" l="l"/>
              <a:pathLst>
                <a:path h="5842000" w="8234438">
                  <a:moveTo>
                    <a:pt x="8009648" y="342900"/>
                  </a:moveTo>
                  <a:lnTo>
                    <a:pt x="8009648" y="251460"/>
                  </a:lnTo>
                  <a:lnTo>
                    <a:pt x="8234438" y="251460"/>
                  </a:lnTo>
                  <a:lnTo>
                    <a:pt x="8234438" y="226060"/>
                  </a:lnTo>
                  <a:lnTo>
                    <a:pt x="8009648" y="226060"/>
                  </a:lnTo>
                  <a:lnTo>
                    <a:pt x="8009648" y="0"/>
                  </a:lnTo>
                  <a:lnTo>
                    <a:pt x="7984248" y="0"/>
                  </a:lnTo>
                  <a:lnTo>
                    <a:pt x="7984248" y="226060"/>
                  </a:lnTo>
                  <a:lnTo>
                    <a:pt x="251460" y="226060"/>
                  </a:lnTo>
                  <a:lnTo>
                    <a:pt x="251460" y="0"/>
                  </a:lnTo>
                  <a:lnTo>
                    <a:pt x="226060" y="0"/>
                  </a:lnTo>
                  <a:lnTo>
                    <a:pt x="226060" y="226060"/>
                  </a:lnTo>
                  <a:lnTo>
                    <a:pt x="0" y="226060"/>
                  </a:lnTo>
                  <a:lnTo>
                    <a:pt x="0" y="251460"/>
                  </a:lnTo>
                  <a:lnTo>
                    <a:pt x="226060" y="251460"/>
                  </a:lnTo>
                  <a:lnTo>
                    <a:pt x="226060" y="5590540"/>
                  </a:lnTo>
                  <a:lnTo>
                    <a:pt x="0" y="5590540"/>
                  </a:lnTo>
                  <a:lnTo>
                    <a:pt x="0" y="5615940"/>
                  </a:lnTo>
                  <a:lnTo>
                    <a:pt x="226060" y="5615940"/>
                  </a:lnTo>
                  <a:lnTo>
                    <a:pt x="226060" y="5842000"/>
                  </a:lnTo>
                  <a:lnTo>
                    <a:pt x="251460" y="5842000"/>
                  </a:lnTo>
                  <a:lnTo>
                    <a:pt x="251460" y="5615940"/>
                  </a:lnTo>
                  <a:lnTo>
                    <a:pt x="7984248" y="5615940"/>
                  </a:lnTo>
                  <a:lnTo>
                    <a:pt x="7984248" y="5842000"/>
                  </a:lnTo>
                  <a:lnTo>
                    <a:pt x="8009648" y="5842000"/>
                  </a:lnTo>
                  <a:lnTo>
                    <a:pt x="8009648" y="5615940"/>
                  </a:lnTo>
                  <a:lnTo>
                    <a:pt x="8234438" y="5615940"/>
                  </a:lnTo>
                  <a:lnTo>
                    <a:pt x="8234438" y="5590540"/>
                  </a:lnTo>
                  <a:lnTo>
                    <a:pt x="8009648" y="5590540"/>
                  </a:lnTo>
                  <a:lnTo>
                    <a:pt x="8009648" y="342900"/>
                  </a:lnTo>
                  <a:close/>
                  <a:moveTo>
                    <a:pt x="7984248" y="342900"/>
                  </a:moveTo>
                  <a:lnTo>
                    <a:pt x="7984248" y="5590540"/>
                  </a:lnTo>
                  <a:lnTo>
                    <a:pt x="251460" y="5590540"/>
                  </a:lnTo>
                  <a:lnTo>
                    <a:pt x="251460" y="251460"/>
                  </a:lnTo>
                  <a:lnTo>
                    <a:pt x="7984248" y="251460"/>
                  </a:lnTo>
                  <a:lnTo>
                    <a:pt x="7984248" y="342900"/>
                  </a:lnTo>
                  <a:close/>
                </a:path>
              </a:pathLst>
            </a:custGeom>
            <a:solidFill>
              <a:srgbClr val="00B5E2"/>
            </a:solidFill>
          </p:spPr>
        </p:sp>
      </p:grpSp>
      <p:grpSp>
        <p:nvGrpSpPr>
          <p:cNvPr name="Group 4" id="4"/>
          <p:cNvGrpSpPr/>
          <p:nvPr/>
        </p:nvGrpSpPr>
        <p:grpSpPr>
          <a:xfrm rot="-63974">
            <a:off x="848526" y="945099"/>
            <a:ext cx="1311855" cy="749938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3087"/>
            </a:solidFill>
          </p:spPr>
        </p:sp>
      </p:grpSp>
      <p:grpSp>
        <p:nvGrpSpPr>
          <p:cNvPr name="Group 6" id="6"/>
          <p:cNvGrpSpPr/>
          <p:nvPr/>
        </p:nvGrpSpPr>
        <p:grpSpPr>
          <a:xfrm rot="-537307">
            <a:off x="314326" y="417027"/>
            <a:ext cx="1246279" cy="704380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B81C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3761440" y="2410301"/>
            <a:ext cx="1188560" cy="1061594"/>
          </a:xfrm>
          <a:custGeom>
            <a:avLst/>
            <a:gdLst/>
            <a:ahLst/>
            <a:cxnLst/>
            <a:rect r="r" b="b" t="t" l="l"/>
            <a:pathLst>
              <a:path h="1061594" w="1188560">
                <a:moveTo>
                  <a:pt x="0" y="0"/>
                </a:moveTo>
                <a:lnTo>
                  <a:pt x="1188560" y="0"/>
                </a:lnTo>
                <a:lnTo>
                  <a:pt x="1188560" y="1061594"/>
                </a:lnTo>
                <a:lnTo>
                  <a:pt x="0" y="10615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6721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343682" y="509727"/>
            <a:ext cx="3844664" cy="4613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52"/>
              </a:lnSpc>
            </a:pPr>
            <a:r>
              <a:rPr lang="en-US" sz="268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sa mi dnes prepojilo?</a:t>
            </a:r>
          </a:p>
        </p:txBody>
      </p:sp>
      <p:sp>
        <p:nvSpPr>
          <p:cNvPr name="TextBox 10" id="10"/>
          <p:cNvSpPr txBox="true"/>
          <p:nvPr/>
        </p:nvSpPr>
        <p:spPr>
          <a:xfrm rot="-509920">
            <a:off x="581472" y="389206"/>
            <a:ext cx="808997" cy="606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19"/>
              </a:lnSpc>
            </a:pPr>
            <a:r>
              <a:rPr lang="en-US" sz="3514">
                <a:solidFill>
                  <a:srgbClr val="003087"/>
                </a:solidFill>
                <a:latin typeface="Gagalin"/>
                <a:ea typeface="Gagalin"/>
                <a:cs typeface="Gagalin"/>
                <a:sym typeface="Gagalin"/>
              </a:rPr>
              <a:t>čO</a:t>
            </a:r>
          </a:p>
        </p:txBody>
      </p:sp>
      <p:sp>
        <p:nvSpPr>
          <p:cNvPr name="TextBox 11" id="11"/>
          <p:cNvSpPr txBox="true"/>
          <p:nvPr/>
        </p:nvSpPr>
        <p:spPr>
          <a:xfrm rot="-368551">
            <a:off x="806336" y="1014994"/>
            <a:ext cx="1335645" cy="543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24"/>
              </a:lnSpc>
            </a:pPr>
            <a:r>
              <a:rPr lang="en-US" sz="3160">
                <a:solidFill>
                  <a:srgbClr val="FFB81C"/>
                </a:solidFill>
                <a:latin typeface="Gagalin"/>
                <a:ea typeface="Gagalin"/>
                <a:cs typeface="Gagalin"/>
                <a:sym typeface="Gagalin"/>
              </a:rPr>
              <a:t>s čím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96587" y="3313055"/>
            <a:ext cx="1207866" cy="1588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1"/>
              </a:lnSpc>
            </a:pPr>
            <a:r>
              <a:rPr lang="en-US" sz="936">
                <a:solidFill>
                  <a:srgbClr val="053E84"/>
                </a:solidFill>
                <a:latin typeface="Open Sans"/>
                <a:ea typeface="Open Sans"/>
                <a:cs typeface="Open Sans"/>
                <a:sym typeface="Open Sans"/>
              </a:rPr>
              <a:t>www.jobvzdelavani.cz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5328000" cy="3780000"/>
            <a:chOff x="0" y="0"/>
            <a:chExt cx="8234438" cy="5842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234438" cy="5842000"/>
            </a:xfrm>
            <a:custGeom>
              <a:avLst/>
              <a:gdLst/>
              <a:ahLst/>
              <a:cxnLst/>
              <a:rect r="r" b="b" t="t" l="l"/>
              <a:pathLst>
                <a:path h="5842000" w="8234438">
                  <a:moveTo>
                    <a:pt x="8009648" y="342900"/>
                  </a:moveTo>
                  <a:lnTo>
                    <a:pt x="8009648" y="251460"/>
                  </a:lnTo>
                  <a:lnTo>
                    <a:pt x="8234438" y="251460"/>
                  </a:lnTo>
                  <a:lnTo>
                    <a:pt x="8234438" y="226060"/>
                  </a:lnTo>
                  <a:lnTo>
                    <a:pt x="8009648" y="226060"/>
                  </a:lnTo>
                  <a:lnTo>
                    <a:pt x="8009648" y="0"/>
                  </a:lnTo>
                  <a:lnTo>
                    <a:pt x="7984248" y="0"/>
                  </a:lnTo>
                  <a:lnTo>
                    <a:pt x="7984248" y="226060"/>
                  </a:lnTo>
                  <a:lnTo>
                    <a:pt x="251460" y="226060"/>
                  </a:lnTo>
                  <a:lnTo>
                    <a:pt x="251460" y="0"/>
                  </a:lnTo>
                  <a:lnTo>
                    <a:pt x="226060" y="0"/>
                  </a:lnTo>
                  <a:lnTo>
                    <a:pt x="226060" y="226060"/>
                  </a:lnTo>
                  <a:lnTo>
                    <a:pt x="0" y="226060"/>
                  </a:lnTo>
                  <a:lnTo>
                    <a:pt x="0" y="251460"/>
                  </a:lnTo>
                  <a:lnTo>
                    <a:pt x="226060" y="251460"/>
                  </a:lnTo>
                  <a:lnTo>
                    <a:pt x="226060" y="5590540"/>
                  </a:lnTo>
                  <a:lnTo>
                    <a:pt x="0" y="5590540"/>
                  </a:lnTo>
                  <a:lnTo>
                    <a:pt x="0" y="5615940"/>
                  </a:lnTo>
                  <a:lnTo>
                    <a:pt x="226060" y="5615940"/>
                  </a:lnTo>
                  <a:lnTo>
                    <a:pt x="226060" y="5842000"/>
                  </a:lnTo>
                  <a:lnTo>
                    <a:pt x="251460" y="5842000"/>
                  </a:lnTo>
                  <a:lnTo>
                    <a:pt x="251460" y="5615940"/>
                  </a:lnTo>
                  <a:lnTo>
                    <a:pt x="7984248" y="5615940"/>
                  </a:lnTo>
                  <a:lnTo>
                    <a:pt x="7984248" y="5842000"/>
                  </a:lnTo>
                  <a:lnTo>
                    <a:pt x="8009648" y="5842000"/>
                  </a:lnTo>
                  <a:lnTo>
                    <a:pt x="8009648" y="5615940"/>
                  </a:lnTo>
                  <a:lnTo>
                    <a:pt x="8234438" y="5615940"/>
                  </a:lnTo>
                  <a:lnTo>
                    <a:pt x="8234438" y="5590540"/>
                  </a:lnTo>
                  <a:lnTo>
                    <a:pt x="8009648" y="5590540"/>
                  </a:lnTo>
                  <a:lnTo>
                    <a:pt x="8009648" y="342900"/>
                  </a:lnTo>
                  <a:close/>
                  <a:moveTo>
                    <a:pt x="7984248" y="342900"/>
                  </a:moveTo>
                  <a:lnTo>
                    <a:pt x="7984248" y="5590540"/>
                  </a:lnTo>
                  <a:lnTo>
                    <a:pt x="251460" y="5590540"/>
                  </a:lnTo>
                  <a:lnTo>
                    <a:pt x="251460" y="251460"/>
                  </a:lnTo>
                  <a:lnTo>
                    <a:pt x="7984248" y="251460"/>
                  </a:lnTo>
                  <a:lnTo>
                    <a:pt x="7984248" y="342900"/>
                  </a:lnTo>
                  <a:close/>
                </a:path>
              </a:pathLst>
            </a:custGeom>
            <a:solidFill>
              <a:srgbClr val="FFBD59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378000" y="459805"/>
            <a:ext cx="4595243" cy="2860390"/>
          </a:xfrm>
          <a:custGeom>
            <a:avLst/>
            <a:gdLst/>
            <a:ahLst/>
            <a:cxnLst/>
            <a:rect r="r" b="b" t="t" l="l"/>
            <a:pathLst>
              <a:path h="2860390" w="4595243">
                <a:moveTo>
                  <a:pt x="0" y="0"/>
                </a:moveTo>
                <a:lnTo>
                  <a:pt x="4595243" y="0"/>
                </a:lnTo>
                <a:lnTo>
                  <a:pt x="4595243" y="2860390"/>
                </a:lnTo>
                <a:lnTo>
                  <a:pt x="0" y="28603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820082" y="3331751"/>
            <a:ext cx="1207866" cy="1588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1"/>
              </a:lnSpc>
            </a:pPr>
            <a:r>
              <a:rPr lang="en-US" sz="936">
                <a:solidFill>
                  <a:srgbClr val="053E84"/>
                </a:solidFill>
                <a:latin typeface="Open Sans"/>
                <a:ea typeface="Open Sans"/>
                <a:cs typeface="Open Sans"/>
                <a:sym typeface="Open Sans"/>
              </a:rPr>
              <a:t>www.jobvzdelavani.cz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5328000" cy="3780000"/>
            <a:chOff x="0" y="0"/>
            <a:chExt cx="8234438" cy="5842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234438" cy="5842000"/>
            </a:xfrm>
            <a:custGeom>
              <a:avLst/>
              <a:gdLst/>
              <a:ahLst/>
              <a:cxnLst/>
              <a:rect r="r" b="b" t="t" l="l"/>
              <a:pathLst>
                <a:path h="5842000" w="8234438">
                  <a:moveTo>
                    <a:pt x="8009648" y="342900"/>
                  </a:moveTo>
                  <a:lnTo>
                    <a:pt x="8009648" y="251460"/>
                  </a:lnTo>
                  <a:lnTo>
                    <a:pt x="8234438" y="251460"/>
                  </a:lnTo>
                  <a:lnTo>
                    <a:pt x="8234438" y="226060"/>
                  </a:lnTo>
                  <a:lnTo>
                    <a:pt x="8009648" y="226060"/>
                  </a:lnTo>
                  <a:lnTo>
                    <a:pt x="8009648" y="0"/>
                  </a:lnTo>
                  <a:lnTo>
                    <a:pt x="7984248" y="0"/>
                  </a:lnTo>
                  <a:lnTo>
                    <a:pt x="7984248" y="226060"/>
                  </a:lnTo>
                  <a:lnTo>
                    <a:pt x="251460" y="226060"/>
                  </a:lnTo>
                  <a:lnTo>
                    <a:pt x="251460" y="0"/>
                  </a:lnTo>
                  <a:lnTo>
                    <a:pt x="226060" y="0"/>
                  </a:lnTo>
                  <a:lnTo>
                    <a:pt x="226060" y="226060"/>
                  </a:lnTo>
                  <a:lnTo>
                    <a:pt x="0" y="226060"/>
                  </a:lnTo>
                  <a:lnTo>
                    <a:pt x="0" y="251460"/>
                  </a:lnTo>
                  <a:lnTo>
                    <a:pt x="226060" y="251460"/>
                  </a:lnTo>
                  <a:lnTo>
                    <a:pt x="226060" y="5590540"/>
                  </a:lnTo>
                  <a:lnTo>
                    <a:pt x="0" y="5590540"/>
                  </a:lnTo>
                  <a:lnTo>
                    <a:pt x="0" y="5615940"/>
                  </a:lnTo>
                  <a:lnTo>
                    <a:pt x="226060" y="5615940"/>
                  </a:lnTo>
                  <a:lnTo>
                    <a:pt x="226060" y="5842000"/>
                  </a:lnTo>
                  <a:lnTo>
                    <a:pt x="251460" y="5842000"/>
                  </a:lnTo>
                  <a:lnTo>
                    <a:pt x="251460" y="5615940"/>
                  </a:lnTo>
                  <a:lnTo>
                    <a:pt x="7984248" y="5615940"/>
                  </a:lnTo>
                  <a:lnTo>
                    <a:pt x="7984248" y="5842000"/>
                  </a:lnTo>
                  <a:lnTo>
                    <a:pt x="8009648" y="5842000"/>
                  </a:lnTo>
                  <a:lnTo>
                    <a:pt x="8009648" y="5615940"/>
                  </a:lnTo>
                  <a:lnTo>
                    <a:pt x="8234438" y="5615940"/>
                  </a:lnTo>
                  <a:lnTo>
                    <a:pt x="8234438" y="5590540"/>
                  </a:lnTo>
                  <a:lnTo>
                    <a:pt x="8009648" y="5590540"/>
                  </a:lnTo>
                  <a:lnTo>
                    <a:pt x="8009648" y="342900"/>
                  </a:lnTo>
                  <a:close/>
                  <a:moveTo>
                    <a:pt x="7984248" y="342900"/>
                  </a:moveTo>
                  <a:lnTo>
                    <a:pt x="7984248" y="5590540"/>
                  </a:lnTo>
                  <a:lnTo>
                    <a:pt x="251460" y="5590540"/>
                  </a:lnTo>
                  <a:lnTo>
                    <a:pt x="251460" y="251460"/>
                  </a:lnTo>
                  <a:lnTo>
                    <a:pt x="7984248" y="251460"/>
                  </a:lnTo>
                  <a:lnTo>
                    <a:pt x="7984248" y="342900"/>
                  </a:lnTo>
                  <a:close/>
                </a:path>
              </a:pathLst>
            </a:custGeom>
            <a:solidFill>
              <a:srgbClr val="053E84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2558331" y="552236"/>
            <a:ext cx="2302768" cy="1976194"/>
          </a:xfrm>
          <a:custGeom>
            <a:avLst/>
            <a:gdLst/>
            <a:ahLst/>
            <a:cxnLst/>
            <a:rect r="r" b="b" t="t" l="l"/>
            <a:pathLst>
              <a:path h="1976194" w="2302768">
                <a:moveTo>
                  <a:pt x="0" y="0"/>
                </a:moveTo>
                <a:lnTo>
                  <a:pt x="2302768" y="0"/>
                </a:lnTo>
                <a:lnTo>
                  <a:pt x="2302768" y="1976194"/>
                </a:lnTo>
                <a:lnTo>
                  <a:pt x="0" y="19761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-173402">
            <a:off x="395057" y="2003053"/>
            <a:ext cx="2438912" cy="8524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04"/>
              </a:lnSpc>
            </a:pPr>
            <a:r>
              <a:rPr lang="en-US" sz="2431">
                <a:solidFill>
                  <a:srgbClr val="1A1A1A"/>
                </a:solidFill>
                <a:latin typeface="Gagalin"/>
                <a:ea typeface="Gagalin"/>
                <a:cs typeface="Gagalin"/>
                <a:sym typeface="Gagalin"/>
              </a:rPr>
              <a:t>Napíš 2 tvrdenia</a:t>
            </a:r>
          </a:p>
          <a:p>
            <a:pPr algn="l">
              <a:lnSpc>
                <a:spcPts val="3404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2136221" y="1363599"/>
            <a:ext cx="1844368" cy="315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70"/>
              </a:lnSpc>
            </a:pPr>
            <a:r>
              <a:rPr lang="en-US" sz="1836">
                <a:solidFill>
                  <a:srgbClr val="053E84"/>
                </a:solidFill>
                <a:latin typeface="Gagalin"/>
                <a:ea typeface="Gagalin"/>
                <a:cs typeface="Gagalin"/>
                <a:sym typeface="Gagalin"/>
              </a:rPr>
              <a:t>PRAVDA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67476" y="2685941"/>
            <a:ext cx="3793623" cy="3212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1857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jedno pravdivé, jedno nepravdivé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820082" y="3331751"/>
            <a:ext cx="1207866" cy="1588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1"/>
              </a:lnSpc>
            </a:pPr>
            <a:r>
              <a:rPr lang="en-US" sz="936">
                <a:solidFill>
                  <a:srgbClr val="053E84"/>
                </a:solidFill>
                <a:latin typeface="Open Sans"/>
                <a:ea typeface="Open Sans"/>
                <a:cs typeface="Open Sans"/>
                <a:sym typeface="Open Sans"/>
              </a:rPr>
              <a:t>www.jobvzdelavani.cz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850183" y="2238006"/>
            <a:ext cx="1719065" cy="2739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27"/>
              </a:lnSpc>
            </a:pPr>
            <a:r>
              <a:rPr lang="en-US" sz="1590">
                <a:solidFill>
                  <a:srgbClr val="053E84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 dnešnej téme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709715" y="1363599"/>
            <a:ext cx="1325196" cy="315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70"/>
              </a:lnSpc>
            </a:pPr>
            <a:r>
              <a:rPr lang="en-US" sz="1836">
                <a:solidFill>
                  <a:srgbClr val="053E84"/>
                </a:solidFill>
                <a:latin typeface="Gagalin"/>
                <a:ea typeface="Gagalin"/>
                <a:cs typeface="Gagalin"/>
                <a:sym typeface="Gagalin"/>
              </a:rPr>
              <a:t>nepravda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8581"/>
            <a:ext cx="5328000" cy="3780000"/>
            <a:chOff x="0" y="0"/>
            <a:chExt cx="8234438" cy="5842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234438" cy="5842000"/>
            </a:xfrm>
            <a:custGeom>
              <a:avLst/>
              <a:gdLst/>
              <a:ahLst/>
              <a:cxnLst/>
              <a:rect r="r" b="b" t="t" l="l"/>
              <a:pathLst>
                <a:path h="5842000" w="8234438">
                  <a:moveTo>
                    <a:pt x="8009648" y="342900"/>
                  </a:moveTo>
                  <a:lnTo>
                    <a:pt x="8009648" y="251460"/>
                  </a:lnTo>
                  <a:lnTo>
                    <a:pt x="8234438" y="251460"/>
                  </a:lnTo>
                  <a:lnTo>
                    <a:pt x="8234438" y="226060"/>
                  </a:lnTo>
                  <a:lnTo>
                    <a:pt x="8009648" y="226060"/>
                  </a:lnTo>
                  <a:lnTo>
                    <a:pt x="8009648" y="0"/>
                  </a:lnTo>
                  <a:lnTo>
                    <a:pt x="7984248" y="0"/>
                  </a:lnTo>
                  <a:lnTo>
                    <a:pt x="7984248" y="226060"/>
                  </a:lnTo>
                  <a:lnTo>
                    <a:pt x="251460" y="226060"/>
                  </a:lnTo>
                  <a:lnTo>
                    <a:pt x="251460" y="0"/>
                  </a:lnTo>
                  <a:lnTo>
                    <a:pt x="226060" y="0"/>
                  </a:lnTo>
                  <a:lnTo>
                    <a:pt x="226060" y="226060"/>
                  </a:lnTo>
                  <a:lnTo>
                    <a:pt x="0" y="226060"/>
                  </a:lnTo>
                  <a:lnTo>
                    <a:pt x="0" y="251460"/>
                  </a:lnTo>
                  <a:lnTo>
                    <a:pt x="226060" y="251460"/>
                  </a:lnTo>
                  <a:lnTo>
                    <a:pt x="226060" y="5590540"/>
                  </a:lnTo>
                  <a:lnTo>
                    <a:pt x="0" y="5590540"/>
                  </a:lnTo>
                  <a:lnTo>
                    <a:pt x="0" y="5615940"/>
                  </a:lnTo>
                  <a:lnTo>
                    <a:pt x="226060" y="5615940"/>
                  </a:lnTo>
                  <a:lnTo>
                    <a:pt x="226060" y="5842000"/>
                  </a:lnTo>
                  <a:lnTo>
                    <a:pt x="251460" y="5842000"/>
                  </a:lnTo>
                  <a:lnTo>
                    <a:pt x="251460" y="5615940"/>
                  </a:lnTo>
                  <a:lnTo>
                    <a:pt x="7984248" y="5615940"/>
                  </a:lnTo>
                  <a:lnTo>
                    <a:pt x="7984248" y="5842000"/>
                  </a:lnTo>
                  <a:lnTo>
                    <a:pt x="8009648" y="5842000"/>
                  </a:lnTo>
                  <a:lnTo>
                    <a:pt x="8009648" y="5615940"/>
                  </a:lnTo>
                  <a:lnTo>
                    <a:pt x="8234438" y="5615940"/>
                  </a:lnTo>
                  <a:lnTo>
                    <a:pt x="8234438" y="5590540"/>
                  </a:lnTo>
                  <a:lnTo>
                    <a:pt x="8009648" y="5590540"/>
                  </a:lnTo>
                  <a:lnTo>
                    <a:pt x="8009648" y="342900"/>
                  </a:lnTo>
                  <a:close/>
                  <a:moveTo>
                    <a:pt x="7984248" y="342900"/>
                  </a:moveTo>
                  <a:lnTo>
                    <a:pt x="7984248" y="5590540"/>
                  </a:lnTo>
                  <a:lnTo>
                    <a:pt x="251460" y="5590540"/>
                  </a:lnTo>
                  <a:lnTo>
                    <a:pt x="251460" y="251460"/>
                  </a:lnTo>
                  <a:lnTo>
                    <a:pt x="7984248" y="251460"/>
                  </a:lnTo>
                  <a:lnTo>
                    <a:pt x="7984248" y="342900"/>
                  </a:lnTo>
                  <a:close/>
                </a:path>
              </a:pathLst>
            </a:custGeom>
            <a:solidFill>
              <a:srgbClr val="053E84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2314766" y="378000"/>
            <a:ext cx="2495195" cy="2736977"/>
          </a:xfrm>
          <a:custGeom>
            <a:avLst/>
            <a:gdLst/>
            <a:ahLst/>
            <a:cxnLst/>
            <a:rect r="r" b="b" t="t" l="l"/>
            <a:pathLst>
              <a:path h="2736977" w="2495195">
                <a:moveTo>
                  <a:pt x="0" y="0"/>
                </a:moveTo>
                <a:lnTo>
                  <a:pt x="2495195" y="0"/>
                </a:lnTo>
                <a:lnTo>
                  <a:pt x="2495195" y="2736977"/>
                </a:lnTo>
                <a:lnTo>
                  <a:pt x="0" y="27369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57347" y="3073131"/>
            <a:ext cx="3228598" cy="3285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84"/>
              </a:lnSpc>
            </a:pPr>
            <a:r>
              <a:rPr lang="en-US" sz="1988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Môj AHA moment...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820082" y="3331751"/>
            <a:ext cx="1207866" cy="1588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1"/>
              </a:lnSpc>
            </a:pPr>
            <a:r>
              <a:rPr lang="en-US" sz="936">
                <a:solidFill>
                  <a:srgbClr val="053E84"/>
                </a:solidFill>
                <a:latin typeface="Open Sans"/>
                <a:ea typeface="Open Sans"/>
                <a:cs typeface="Open Sans"/>
                <a:sym typeface="Open Sans"/>
              </a:rPr>
              <a:t>www.jobvzdelavani.cz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38543" y="208053"/>
            <a:ext cx="4874404" cy="3363895"/>
          </a:xfrm>
          <a:custGeom>
            <a:avLst/>
            <a:gdLst/>
            <a:ahLst/>
            <a:cxnLst/>
            <a:rect r="r" b="b" t="t" l="l"/>
            <a:pathLst>
              <a:path h="3363895" w="4874404">
                <a:moveTo>
                  <a:pt x="0" y="0"/>
                </a:moveTo>
                <a:lnTo>
                  <a:pt x="4874404" y="0"/>
                </a:lnTo>
                <a:lnTo>
                  <a:pt x="4874404" y="3363894"/>
                </a:lnTo>
                <a:lnTo>
                  <a:pt x="0" y="33638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78000" y="3313055"/>
            <a:ext cx="1207866" cy="1588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1"/>
              </a:lnSpc>
            </a:pPr>
            <a:r>
              <a:rPr lang="en-US" sz="936">
                <a:solidFill>
                  <a:srgbClr val="053E84"/>
                </a:solidFill>
                <a:latin typeface="Open Sans"/>
                <a:ea typeface="Open Sans"/>
                <a:cs typeface="Open Sans"/>
                <a:sym typeface="Open Sans"/>
              </a:rPr>
              <a:t>www.jobvzdelavani.cz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727381" y="3091301"/>
            <a:ext cx="3350300" cy="310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7"/>
              </a:lnSpc>
            </a:pPr>
            <a:r>
              <a:rPr lang="en-US" sz="1805">
                <a:solidFill>
                  <a:srgbClr val="004AAD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Shrň dnešní učení do SMS.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0" y="0"/>
            <a:ext cx="5328000" cy="3780000"/>
            <a:chOff x="0" y="0"/>
            <a:chExt cx="8234438" cy="5842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234438" cy="5842000"/>
            </a:xfrm>
            <a:custGeom>
              <a:avLst/>
              <a:gdLst/>
              <a:ahLst/>
              <a:cxnLst/>
              <a:rect r="r" b="b" t="t" l="l"/>
              <a:pathLst>
                <a:path h="5842000" w="8234438">
                  <a:moveTo>
                    <a:pt x="8009648" y="342900"/>
                  </a:moveTo>
                  <a:lnTo>
                    <a:pt x="8009648" y="251460"/>
                  </a:lnTo>
                  <a:lnTo>
                    <a:pt x="8234438" y="251460"/>
                  </a:lnTo>
                  <a:lnTo>
                    <a:pt x="8234438" y="226060"/>
                  </a:lnTo>
                  <a:lnTo>
                    <a:pt x="8009648" y="226060"/>
                  </a:lnTo>
                  <a:lnTo>
                    <a:pt x="8009648" y="0"/>
                  </a:lnTo>
                  <a:lnTo>
                    <a:pt x="7984248" y="0"/>
                  </a:lnTo>
                  <a:lnTo>
                    <a:pt x="7984248" y="226060"/>
                  </a:lnTo>
                  <a:lnTo>
                    <a:pt x="251460" y="226060"/>
                  </a:lnTo>
                  <a:lnTo>
                    <a:pt x="251460" y="0"/>
                  </a:lnTo>
                  <a:lnTo>
                    <a:pt x="226060" y="0"/>
                  </a:lnTo>
                  <a:lnTo>
                    <a:pt x="226060" y="226060"/>
                  </a:lnTo>
                  <a:lnTo>
                    <a:pt x="0" y="226060"/>
                  </a:lnTo>
                  <a:lnTo>
                    <a:pt x="0" y="251460"/>
                  </a:lnTo>
                  <a:lnTo>
                    <a:pt x="226060" y="251460"/>
                  </a:lnTo>
                  <a:lnTo>
                    <a:pt x="226060" y="5590540"/>
                  </a:lnTo>
                  <a:lnTo>
                    <a:pt x="0" y="5590540"/>
                  </a:lnTo>
                  <a:lnTo>
                    <a:pt x="0" y="5615940"/>
                  </a:lnTo>
                  <a:lnTo>
                    <a:pt x="226060" y="5615940"/>
                  </a:lnTo>
                  <a:lnTo>
                    <a:pt x="226060" y="5842000"/>
                  </a:lnTo>
                  <a:lnTo>
                    <a:pt x="251460" y="5842000"/>
                  </a:lnTo>
                  <a:lnTo>
                    <a:pt x="251460" y="5615940"/>
                  </a:lnTo>
                  <a:lnTo>
                    <a:pt x="7984248" y="5615940"/>
                  </a:lnTo>
                  <a:lnTo>
                    <a:pt x="7984248" y="5842000"/>
                  </a:lnTo>
                  <a:lnTo>
                    <a:pt x="8009648" y="5842000"/>
                  </a:lnTo>
                  <a:lnTo>
                    <a:pt x="8009648" y="5615940"/>
                  </a:lnTo>
                  <a:lnTo>
                    <a:pt x="8234438" y="5615940"/>
                  </a:lnTo>
                  <a:lnTo>
                    <a:pt x="8234438" y="5590540"/>
                  </a:lnTo>
                  <a:lnTo>
                    <a:pt x="8009648" y="5590540"/>
                  </a:lnTo>
                  <a:lnTo>
                    <a:pt x="8009648" y="342900"/>
                  </a:lnTo>
                  <a:close/>
                  <a:moveTo>
                    <a:pt x="7984248" y="342900"/>
                  </a:moveTo>
                  <a:lnTo>
                    <a:pt x="7984248" y="5590540"/>
                  </a:lnTo>
                  <a:lnTo>
                    <a:pt x="251460" y="5590540"/>
                  </a:lnTo>
                  <a:lnTo>
                    <a:pt x="251460" y="251460"/>
                  </a:lnTo>
                  <a:lnTo>
                    <a:pt x="7984248" y="251460"/>
                  </a:lnTo>
                  <a:lnTo>
                    <a:pt x="7984248" y="342900"/>
                  </a:lnTo>
                  <a:close/>
                </a:path>
              </a:pathLst>
            </a:custGeom>
            <a:solidFill>
              <a:srgbClr val="FBB914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937630" y="3129401"/>
            <a:ext cx="3012370" cy="454903"/>
            <a:chOff x="0" y="0"/>
            <a:chExt cx="2159131" cy="32605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159131" cy="326054"/>
            </a:xfrm>
            <a:custGeom>
              <a:avLst/>
              <a:gdLst/>
              <a:ahLst/>
              <a:cxnLst/>
              <a:rect r="r" b="b" t="t" l="l"/>
              <a:pathLst>
                <a:path h="326054" w="2159131">
                  <a:moveTo>
                    <a:pt x="0" y="0"/>
                  </a:moveTo>
                  <a:lnTo>
                    <a:pt x="2159131" y="0"/>
                  </a:lnTo>
                  <a:lnTo>
                    <a:pt x="2159131" y="326054"/>
                  </a:lnTo>
                  <a:lnTo>
                    <a:pt x="0" y="32605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19050"/>
              <a:ext cx="2159131" cy="3451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11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2149185" y="2916052"/>
            <a:ext cx="2979407" cy="3065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7"/>
              </a:lnSpc>
            </a:pPr>
            <a:r>
              <a:rPr lang="en-US" sz="1805">
                <a:solidFill>
                  <a:srgbClr val="053E84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Zhrň dnešné učenie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443815" y="3184519"/>
            <a:ext cx="1572122" cy="3065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7"/>
              </a:lnSpc>
            </a:pPr>
            <a:r>
              <a:rPr lang="en-US" sz="1805">
                <a:solidFill>
                  <a:srgbClr val="053E84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do SMS-ky.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820082" y="3331751"/>
            <a:ext cx="1207866" cy="1588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1"/>
              </a:lnSpc>
            </a:pPr>
            <a:r>
              <a:rPr lang="en-US" sz="936">
                <a:solidFill>
                  <a:srgbClr val="053E84"/>
                </a:solidFill>
                <a:latin typeface="Open Sans"/>
                <a:ea typeface="Open Sans"/>
                <a:cs typeface="Open Sans"/>
                <a:sym typeface="Open Sans"/>
              </a:rPr>
              <a:t>www.jobvzdelavani.cz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310096" y="108000"/>
            <a:ext cx="4639904" cy="2937633"/>
          </a:xfrm>
          <a:custGeom>
            <a:avLst/>
            <a:gdLst/>
            <a:ahLst/>
            <a:cxnLst/>
            <a:rect r="r" b="b" t="t" l="l"/>
            <a:pathLst>
              <a:path h="2937633" w="4639904">
                <a:moveTo>
                  <a:pt x="0" y="0"/>
                </a:moveTo>
                <a:lnTo>
                  <a:pt x="4639904" y="0"/>
                </a:lnTo>
                <a:lnTo>
                  <a:pt x="4639904" y="2937633"/>
                </a:lnTo>
                <a:lnTo>
                  <a:pt x="0" y="29376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0" y="0"/>
            <a:ext cx="5328000" cy="3780000"/>
            <a:chOff x="0" y="0"/>
            <a:chExt cx="8234438" cy="5842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234438" cy="5842000"/>
            </a:xfrm>
            <a:custGeom>
              <a:avLst/>
              <a:gdLst/>
              <a:ahLst/>
              <a:cxnLst/>
              <a:rect r="r" b="b" t="t" l="l"/>
              <a:pathLst>
                <a:path h="5842000" w="8234438">
                  <a:moveTo>
                    <a:pt x="8009648" y="342900"/>
                  </a:moveTo>
                  <a:lnTo>
                    <a:pt x="8009648" y="251460"/>
                  </a:lnTo>
                  <a:lnTo>
                    <a:pt x="8234438" y="251460"/>
                  </a:lnTo>
                  <a:lnTo>
                    <a:pt x="8234438" y="226060"/>
                  </a:lnTo>
                  <a:lnTo>
                    <a:pt x="8009648" y="226060"/>
                  </a:lnTo>
                  <a:lnTo>
                    <a:pt x="8009648" y="0"/>
                  </a:lnTo>
                  <a:lnTo>
                    <a:pt x="7984248" y="0"/>
                  </a:lnTo>
                  <a:lnTo>
                    <a:pt x="7984248" y="226060"/>
                  </a:lnTo>
                  <a:lnTo>
                    <a:pt x="251460" y="226060"/>
                  </a:lnTo>
                  <a:lnTo>
                    <a:pt x="251460" y="0"/>
                  </a:lnTo>
                  <a:lnTo>
                    <a:pt x="226060" y="0"/>
                  </a:lnTo>
                  <a:lnTo>
                    <a:pt x="226060" y="226060"/>
                  </a:lnTo>
                  <a:lnTo>
                    <a:pt x="0" y="226060"/>
                  </a:lnTo>
                  <a:lnTo>
                    <a:pt x="0" y="251460"/>
                  </a:lnTo>
                  <a:lnTo>
                    <a:pt x="226060" y="251460"/>
                  </a:lnTo>
                  <a:lnTo>
                    <a:pt x="226060" y="5590540"/>
                  </a:lnTo>
                  <a:lnTo>
                    <a:pt x="0" y="5590540"/>
                  </a:lnTo>
                  <a:lnTo>
                    <a:pt x="0" y="5615940"/>
                  </a:lnTo>
                  <a:lnTo>
                    <a:pt x="226060" y="5615940"/>
                  </a:lnTo>
                  <a:lnTo>
                    <a:pt x="226060" y="5842000"/>
                  </a:lnTo>
                  <a:lnTo>
                    <a:pt x="251460" y="5842000"/>
                  </a:lnTo>
                  <a:lnTo>
                    <a:pt x="251460" y="5615940"/>
                  </a:lnTo>
                  <a:lnTo>
                    <a:pt x="7984248" y="5615940"/>
                  </a:lnTo>
                  <a:lnTo>
                    <a:pt x="7984248" y="5842000"/>
                  </a:lnTo>
                  <a:lnTo>
                    <a:pt x="8009648" y="5842000"/>
                  </a:lnTo>
                  <a:lnTo>
                    <a:pt x="8009648" y="5615940"/>
                  </a:lnTo>
                  <a:lnTo>
                    <a:pt x="8234438" y="5615940"/>
                  </a:lnTo>
                  <a:lnTo>
                    <a:pt x="8234438" y="5590540"/>
                  </a:lnTo>
                  <a:lnTo>
                    <a:pt x="8009648" y="5590540"/>
                  </a:lnTo>
                  <a:lnTo>
                    <a:pt x="8009648" y="342900"/>
                  </a:lnTo>
                  <a:close/>
                  <a:moveTo>
                    <a:pt x="7984248" y="342900"/>
                  </a:moveTo>
                  <a:lnTo>
                    <a:pt x="7984248" y="5590540"/>
                  </a:lnTo>
                  <a:lnTo>
                    <a:pt x="251460" y="5590540"/>
                  </a:lnTo>
                  <a:lnTo>
                    <a:pt x="251460" y="251460"/>
                  </a:lnTo>
                  <a:lnTo>
                    <a:pt x="7984248" y="251460"/>
                  </a:lnTo>
                  <a:lnTo>
                    <a:pt x="7984248" y="342900"/>
                  </a:lnTo>
                  <a:close/>
                </a:path>
              </a:pathLst>
            </a:custGeom>
            <a:solidFill>
              <a:srgbClr val="00B5E2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378000" y="3089282"/>
            <a:ext cx="3597416" cy="3123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46"/>
              </a:lnSpc>
            </a:pPr>
            <a:r>
              <a:rPr lang="en-US" sz="1818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Vysvetli dnešné učivo babke.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5328000" cy="3780000"/>
            <a:chOff x="0" y="0"/>
            <a:chExt cx="8234438" cy="5842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234438" cy="5842000"/>
            </a:xfrm>
            <a:custGeom>
              <a:avLst/>
              <a:gdLst/>
              <a:ahLst/>
              <a:cxnLst/>
              <a:rect r="r" b="b" t="t" l="l"/>
              <a:pathLst>
                <a:path h="5842000" w="8234438">
                  <a:moveTo>
                    <a:pt x="8009648" y="342900"/>
                  </a:moveTo>
                  <a:lnTo>
                    <a:pt x="8009648" y="251460"/>
                  </a:lnTo>
                  <a:lnTo>
                    <a:pt x="8234438" y="251460"/>
                  </a:lnTo>
                  <a:lnTo>
                    <a:pt x="8234438" y="226060"/>
                  </a:lnTo>
                  <a:lnTo>
                    <a:pt x="8009648" y="226060"/>
                  </a:lnTo>
                  <a:lnTo>
                    <a:pt x="8009648" y="0"/>
                  </a:lnTo>
                  <a:lnTo>
                    <a:pt x="7984248" y="0"/>
                  </a:lnTo>
                  <a:lnTo>
                    <a:pt x="7984248" y="226060"/>
                  </a:lnTo>
                  <a:lnTo>
                    <a:pt x="251460" y="226060"/>
                  </a:lnTo>
                  <a:lnTo>
                    <a:pt x="251460" y="0"/>
                  </a:lnTo>
                  <a:lnTo>
                    <a:pt x="226060" y="0"/>
                  </a:lnTo>
                  <a:lnTo>
                    <a:pt x="226060" y="226060"/>
                  </a:lnTo>
                  <a:lnTo>
                    <a:pt x="0" y="226060"/>
                  </a:lnTo>
                  <a:lnTo>
                    <a:pt x="0" y="251460"/>
                  </a:lnTo>
                  <a:lnTo>
                    <a:pt x="226060" y="251460"/>
                  </a:lnTo>
                  <a:lnTo>
                    <a:pt x="226060" y="5590540"/>
                  </a:lnTo>
                  <a:lnTo>
                    <a:pt x="0" y="5590540"/>
                  </a:lnTo>
                  <a:lnTo>
                    <a:pt x="0" y="5615940"/>
                  </a:lnTo>
                  <a:lnTo>
                    <a:pt x="226060" y="5615940"/>
                  </a:lnTo>
                  <a:lnTo>
                    <a:pt x="226060" y="5842000"/>
                  </a:lnTo>
                  <a:lnTo>
                    <a:pt x="251460" y="5842000"/>
                  </a:lnTo>
                  <a:lnTo>
                    <a:pt x="251460" y="5615940"/>
                  </a:lnTo>
                  <a:lnTo>
                    <a:pt x="7984248" y="5615940"/>
                  </a:lnTo>
                  <a:lnTo>
                    <a:pt x="7984248" y="5842000"/>
                  </a:lnTo>
                  <a:lnTo>
                    <a:pt x="8009648" y="5842000"/>
                  </a:lnTo>
                  <a:lnTo>
                    <a:pt x="8009648" y="5615940"/>
                  </a:lnTo>
                  <a:lnTo>
                    <a:pt x="8234438" y="5615940"/>
                  </a:lnTo>
                  <a:lnTo>
                    <a:pt x="8234438" y="5590540"/>
                  </a:lnTo>
                  <a:lnTo>
                    <a:pt x="8009648" y="5590540"/>
                  </a:lnTo>
                  <a:lnTo>
                    <a:pt x="8009648" y="342900"/>
                  </a:lnTo>
                  <a:close/>
                  <a:moveTo>
                    <a:pt x="7984248" y="342900"/>
                  </a:moveTo>
                  <a:lnTo>
                    <a:pt x="7984248" y="5590540"/>
                  </a:lnTo>
                  <a:lnTo>
                    <a:pt x="251460" y="5590540"/>
                  </a:lnTo>
                  <a:lnTo>
                    <a:pt x="251460" y="251460"/>
                  </a:lnTo>
                  <a:lnTo>
                    <a:pt x="7984248" y="251460"/>
                  </a:lnTo>
                  <a:lnTo>
                    <a:pt x="7984248" y="342900"/>
                  </a:lnTo>
                  <a:close/>
                </a:path>
              </a:pathLst>
            </a:custGeom>
            <a:solidFill>
              <a:srgbClr val="053E84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534254" y="201730"/>
            <a:ext cx="4310624" cy="3160539"/>
          </a:xfrm>
          <a:custGeom>
            <a:avLst/>
            <a:gdLst/>
            <a:ahLst/>
            <a:cxnLst/>
            <a:rect r="r" b="b" t="t" l="l"/>
            <a:pathLst>
              <a:path h="3160539" w="4310624">
                <a:moveTo>
                  <a:pt x="0" y="0"/>
                </a:moveTo>
                <a:lnTo>
                  <a:pt x="4310624" y="0"/>
                </a:lnTo>
                <a:lnTo>
                  <a:pt x="4310624" y="3160540"/>
                </a:lnTo>
                <a:lnTo>
                  <a:pt x="0" y="31605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51184" y="3089282"/>
            <a:ext cx="3221793" cy="3123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46"/>
              </a:lnSpc>
            </a:pPr>
            <a:r>
              <a:rPr lang="en-US" sz="1818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Z dnešnej hodiny si odnášam...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820082" y="288223"/>
            <a:ext cx="1207866" cy="1588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1"/>
              </a:lnSpc>
            </a:pPr>
            <a:r>
              <a:rPr lang="en-US" sz="936">
                <a:solidFill>
                  <a:srgbClr val="053E84"/>
                </a:solidFill>
                <a:latin typeface="Open Sans"/>
                <a:ea typeface="Open Sans"/>
                <a:cs typeface="Open Sans"/>
                <a:sym typeface="Open Sans"/>
              </a:rPr>
              <a:t>www.jobvzdelavani.cz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5328000" cy="3780000"/>
            <a:chOff x="0" y="0"/>
            <a:chExt cx="8234438" cy="5842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234438" cy="5842000"/>
            </a:xfrm>
            <a:custGeom>
              <a:avLst/>
              <a:gdLst/>
              <a:ahLst/>
              <a:cxnLst/>
              <a:rect r="r" b="b" t="t" l="l"/>
              <a:pathLst>
                <a:path h="5842000" w="8234438">
                  <a:moveTo>
                    <a:pt x="8009648" y="342900"/>
                  </a:moveTo>
                  <a:lnTo>
                    <a:pt x="8009648" y="251460"/>
                  </a:lnTo>
                  <a:lnTo>
                    <a:pt x="8234438" y="251460"/>
                  </a:lnTo>
                  <a:lnTo>
                    <a:pt x="8234438" y="226060"/>
                  </a:lnTo>
                  <a:lnTo>
                    <a:pt x="8009648" y="226060"/>
                  </a:lnTo>
                  <a:lnTo>
                    <a:pt x="8009648" y="0"/>
                  </a:lnTo>
                  <a:lnTo>
                    <a:pt x="7984248" y="0"/>
                  </a:lnTo>
                  <a:lnTo>
                    <a:pt x="7984248" y="226060"/>
                  </a:lnTo>
                  <a:lnTo>
                    <a:pt x="251460" y="226060"/>
                  </a:lnTo>
                  <a:lnTo>
                    <a:pt x="251460" y="0"/>
                  </a:lnTo>
                  <a:lnTo>
                    <a:pt x="226060" y="0"/>
                  </a:lnTo>
                  <a:lnTo>
                    <a:pt x="226060" y="226060"/>
                  </a:lnTo>
                  <a:lnTo>
                    <a:pt x="0" y="226060"/>
                  </a:lnTo>
                  <a:lnTo>
                    <a:pt x="0" y="251460"/>
                  </a:lnTo>
                  <a:lnTo>
                    <a:pt x="226060" y="251460"/>
                  </a:lnTo>
                  <a:lnTo>
                    <a:pt x="226060" y="5590540"/>
                  </a:lnTo>
                  <a:lnTo>
                    <a:pt x="0" y="5590540"/>
                  </a:lnTo>
                  <a:lnTo>
                    <a:pt x="0" y="5615940"/>
                  </a:lnTo>
                  <a:lnTo>
                    <a:pt x="226060" y="5615940"/>
                  </a:lnTo>
                  <a:lnTo>
                    <a:pt x="226060" y="5842000"/>
                  </a:lnTo>
                  <a:lnTo>
                    <a:pt x="251460" y="5842000"/>
                  </a:lnTo>
                  <a:lnTo>
                    <a:pt x="251460" y="5615940"/>
                  </a:lnTo>
                  <a:lnTo>
                    <a:pt x="7984248" y="5615940"/>
                  </a:lnTo>
                  <a:lnTo>
                    <a:pt x="7984248" y="5842000"/>
                  </a:lnTo>
                  <a:lnTo>
                    <a:pt x="8009648" y="5842000"/>
                  </a:lnTo>
                  <a:lnTo>
                    <a:pt x="8009648" y="5615940"/>
                  </a:lnTo>
                  <a:lnTo>
                    <a:pt x="8234438" y="5615940"/>
                  </a:lnTo>
                  <a:lnTo>
                    <a:pt x="8234438" y="5590540"/>
                  </a:lnTo>
                  <a:lnTo>
                    <a:pt x="8009648" y="5590540"/>
                  </a:lnTo>
                  <a:lnTo>
                    <a:pt x="8009648" y="342900"/>
                  </a:lnTo>
                  <a:close/>
                  <a:moveTo>
                    <a:pt x="7984248" y="342900"/>
                  </a:moveTo>
                  <a:lnTo>
                    <a:pt x="7984248" y="5590540"/>
                  </a:lnTo>
                  <a:lnTo>
                    <a:pt x="251460" y="5590540"/>
                  </a:lnTo>
                  <a:lnTo>
                    <a:pt x="251460" y="251460"/>
                  </a:lnTo>
                  <a:lnTo>
                    <a:pt x="7984248" y="251460"/>
                  </a:lnTo>
                  <a:lnTo>
                    <a:pt x="7984248" y="342900"/>
                  </a:lnTo>
                  <a:close/>
                </a:path>
              </a:pathLst>
            </a:custGeom>
            <a:solidFill>
              <a:srgbClr val="FBB914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700043" y="-77443"/>
            <a:ext cx="985485" cy="15434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633"/>
              </a:lnSpc>
            </a:pPr>
            <a:r>
              <a:rPr lang="en-US" sz="9023">
                <a:solidFill>
                  <a:srgbClr val="FBB914"/>
                </a:solidFill>
                <a:latin typeface="Gagalin"/>
                <a:ea typeface="Gagalin"/>
                <a:cs typeface="Gagalin"/>
                <a:sym typeface="Gagalin"/>
              </a:rPr>
              <a:t>3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92785" y="389618"/>
            <a:ext cx="1985853" cy="544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34"/>
              </a:lnSpc>
            </a:pPr>
            <a:r>
              <a:rPr lang="en-US" sz="3167">
                <a:solidFill>
                  <a:srgbClr val="053E84"/>
                </a:solidFill>
                <a:latin typeface="Gagalin"/>
                <a:ea typeface="Gagalin"/>
                <a:cs typeface="Gagalin"/>
                <a:sym typeface="Gagalin"/>
              </a:rPr>
              <a:t> hashtagy </a:t>
            </a:r>
          </a:p>
        </p:txBody>
      </p:sp>
      <p:sp>
        <p:nvSpPr>
          <p:cNvPr name="TextBox 6" id="6"/>
          <p:cNvSpPr txBox="true"/>
          <p:nvPr/>
        </p:nvSpPr>
        <p:spPr>
          <a:xfrm rot="-390661">
            <a:off x="1893474" y="734558"/>
            <a:ext cx="3089506" cy="3285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84"/>
              </a:lnSpc>
            </a:pPr>
            <a:r>
              <a:rPr lang="en-US" sz="1988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pre dnešnú tému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616795" y="1466046"/>
            <a:ext cx="386140" cy="575547"/>
          </a:xfrm>
          <a:custGeom>
            <a:avLst/>
            <a:gdLst/>
            <a:ahLst/>
            <a:cxnLst/>
            <a:rect r="r" b="b" t="t" l="l"/>
            <a:pathLst>
              <a:path h="575547" w="386140">
                <a:moveTo>
                  <a:pt x="0" y="0"/>
                </a:moveTo>
                <a:lnTo>
                  <a:pt x="386139" y="0"/>
                </a:lnTo>
                <a:lnTo>
                  <a:pt x="386139" y="575547"/>
                </a:lnTo>
                <a:lnTo>
                  <a:pt x="0" y="5755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70240" y="2041593"/>
            <a:ext cx="386140" cy="575547"/>
          </a:xfrm>
          <a:custGeom>
            <a:avLst/>
            <a:gdLst/>
            <a:ahLst/>
            <a:cxnLst/>
            <a:rect r="r" b="b" t="t" l="l"/>
            <a:pathLst>
              <a:path h="575547" w="386140">
                <a:moveTo>
                  <a:pt x="0" y="0"/>
                </a:moveTo>
                <a:lnTo>
                  <a:pt x="386140" y="0"/>
                </a:lnTo>
                <a:lnTo>
                  <a:pt x="386140" y="575547"/>
                </a:lnTo>
                <a:lnTo>
                  <a:pt x="0" y="5755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92785" y="2680900"/>
            <a:ext cx="386140" cy="575547"/>
          </a:xfrm>
          <a:custGeom>
            <a:avLst/>
            <a:gdLst/>
            <a:ahLst/>
            <a:cxnLst/>
            <a:rect r="r" b="b" t="t" l="l"/>
            <a:pathLst>
              <a:path h="575547" w="386140">
                <a:moveTo>
                  <a:pt x="0" y="0"/>
                </a:moveTo>
                <a:lnTo>
                  <a:pt x="386140" y="0"/>
                </a:lnTo>
                <a:lnTo>
                  <a:pt x="386140" y="575547"/>
                </a:lnTo>
                <a:lnTo>
                  <a:pt x="0" y="5755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820082" y="3331751"/>
            <a:ext cx="1207866" cy="1588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1"/>
              </a:lnSpc>
            </a:pPr>
            <a:r>
              <a:rPr lang="en-US" sz="936">
                <a:solidFill>
                  <a:srgbClr val="053E84"/>
                </a:solidFill>
                <a:latin typeface="Open Sans"/>
                <a:ea typeface="Open Sans"/>
                <a:cs typeface="Open Sans"/>
                <a:sym typeface="Open Sans"/>
              </a:rPr>
              <a:t>www.jobvzdelavani.cz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5328000" cy="3780000"/>
            <a:chOff x="0" y="0"/>
            <a:chExt cx="8234438" cy="5842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234438" cy="5842000"/>
            </a:xfrm>
            <a:custGeom>
              <a:avLst/>
              <a:gdLst/>
              <a:ahLst/>
              <a:cxnLst/>
              <a:rect r="r" b="b" t="t" l="l"/>
              <a:pathLst>
                <a:path h="5842000" w="8234438">
                  <a:moveTo>
                    <a:pt x="8009648" y="342900"/>
                  </a:moveTo>
                  <a:lnTo>
                    <a:pt x="8009648" y="251460"/>
                  </a:lnTo>
                  <a:lnTo>
                    <a:pt x="8234438" y="251460"/>
                  </a:lnTo>
                  <a:lnTo>
                    <a:pt x="8234438" y="226060"/>
                  </a:lnTo>
                  <a:lnTo>
                    <a:pt x="8009648" y="226060"/>
                  </a:lnTo>
                  <a:lnTo>
                    <a:pt x="8009648" y="0"/>
                  </a:lnTo>
                  <a:lnTo>
                    <a:pt x="7984248" y="0"/>
                  </a:lnTo>
                  <a:lnTo>
                    <a:pt x="7984248" y="226060"/>
                  </a:lnTo>
                  <a:lnTo>
                    <a:pt x="251460" y="226060"/>
                  </a:lnTo>
                  <a:lnTo>
                    <a:pt x="251460" y="0"/>
                  </a:lnTo>
                  <a:lnTo>
                    <a:pt x="226060" y="0"/>
                  </a:lnTo>
                  <a:lnTo>
                    <a:pt x="226060" y="226060"/>
                  </a:lnTo>
                  <a:lnTo>
                    <a:pt x="0" y="226060"/>
                  </a:lnTo>
                  <a:lnTo>
                    <a:pt x="0" y="251460"/>
                  </a:lnTo>
                  <a:lnTo>
                    <a:pt x="226060" y="251460"/>
                  </a:lnTo>
                  <a:lnTo>
                    <a:pt x="226060" y="5590540"/>
                  </a:lnTo>
                  <a:lnTo>
                    <a:pt x="0" y="5590540"/>
                  </a:lnTo>
                  <a:lnTo>
                    <a:pt x="0" y="5615940"/>
                  </a:lnTo>
                  <a:lnTo>
                    <a:pt x="226060" y="5615940"/>
                  </a:lnTo>
                  <a:lnTo>
                    <a:pt x="226060" y="5842000"/>
                  </a:lnTo>
                  <a:lnTo>
                    <a:pt x="251460" y="5842000"/>
                  </a:lnTo>
                  <a:lnTo>
                    <a:pt x="251460" y="5615940"/>
                  </a:lnTo>
                  <a:lnTo>
                    <a:pt x="7984248" y="5615940"/>
                  </a:lnTo>
                  <a:lnTo>
                    <a:pt x="7984248" y="5842000"/>
                  </a:lnTo>
                  <a:lnTo>
                    <a:pt x="8009648" y="5842000"/>
                  </a:lnTo>
                  <a:lnTo>
                    <a:pt x="8009648" y="5615940"/>
                  </a:lnTo>
                  <a:lnTo>
                    <a:pt x="8234438" y="5615940"/>
                  </a:lnTo>
                  <a:lnTo>
                    <a:pt x="8234438" y="5590540"/>
                  </a:lnTo>
                  <a:lnTo>
                    <a:pt x="8009648" y="5590540"/>
                  </a:lnTo>
                  <a:lnTo>
                    <a:pt x="8009648" y="342900"/>
                  </a:lnTo>
                  <a:close/>
                  <a:moveTo>
                    <a:pt x="7984248" y="342900"/>
                  </a:moveTo>
                  <a:lnTo>
                    <a:pt x="7984248" y="5590540"/>
                  </a:lnTo>
                  <a:lnTo>
                    <a:pt x="251460" y="5590540"/>
                  </a:lnTo>
                  <a:lnTo>
                    <a:pt x="251460" y="251460"/>
                  </a:lnTo>
                  <a:lnTo>
                    <a:pt x="7984248" y="251460"/>
                  </a:lnTo>
                  <a:lnTo>
                    <a:pt x="7984248" y="34290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3820082" y="3331751"/>
            <a:ext cx="1207866" cy="1588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1"/>
              </a:lnSpc>
            </a:pPr>
            <a:r>
              <a:rPr lang="en-US" sz="936">
                <a:solidFill>
                  <a:srgbClr val="053E84"/>
                </a:solidFill>
                <a:latin typeface="Open Sans"/>
                <a:ea typeface="Open Sans"/>
                <a:cs typeface="Open Sans"/>
                <a:sym typeface="Open Sans"/>
              </a:rPr>
              <a:t>www.jobvzdelavani.cz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2700000">
            <a:off x="996580" y="1329853"/>
            <a:ext cx="3334840" cy="3342974"/>
          </a:xfrm>
          <a:custGeom>
            <a:avLst/>
            <a:gdLst/>
            <a:ahLst/>
            <a:cxnLst/>
            <a:rect r="r" b="b" t="t" l="l"/>
            <a:pathLst>
              <a:path h="3342974" w="3334840">
                <a:moveTo>
                  <a:pt x="0" y="0"/>
                </a:moveTo>
                <a:lnTo>
                  <a:pt x="3334840" y="0"/>
                </a:lnTo>
                <a:lnTo>
                  <a:pt x="3334840" y="3342973"/>
                </a:lnTo>
                <a:lnTo>
                  <a:pt x="0" y="3342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451401" y="1861425"/>
            <a:ext cx="1459687" cy="305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70"/>
              </a:lnSpc>
            </a:pPr>
            <a:r>
              <a:rPr lang="en-US" sz="1835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otázky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86349" y="2616401"/>
            <a:ext cx="1594830" cy="3054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70"/>
              </a:lnSpc>
            </a:pPr>
            <a:r>
              <a:rPr lang="en-US" sz="1835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informácie</a:t>
            </a:r>
          </a:p>
        </p:txBody>
      </p:sp>
      <p:sp>
        <p:nvSpPr>
          <p:cNvPr name="TextBox 8" id="8"/>
          <p:cNvSpPr txBox="true"/>
          <p:nvPr/>
        </p:nvSpPr>
        <p:spPr>
          <a:xfrm rot="-70861">
            <a:off x="929638" y="2048560"/>
            <a:ext cx="510800" cy="1069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64"/>
              </a:lnSpc>
            </a:pPr>
            <a:r>
              <a:rPr lang="en-US" sz="6260">
                <a:solidFill>
                  <a:srgbClr val="053E84"/>
                </a:solidFill>
                <a:latin typeface="Gagalin"/>
                <a:ea typeface="Gagalin"/>
                <a:cs typeface="Gagalin"/>
                <a:sym typeface="Gagalin"/>
              </a:rPr>
              <a:t>3</a:t>
            </a:r>
          </a:p>
        </p:txBody>
      </p:sp>
      <p:sp>
        <p:nvSpPr>
          <p:cNvPr name="TextBox 9" id="9"/>
          <p:cNvSpPr txBox="true"/>
          <p:nvPr/>
        </p:nvSpPr>
        <p:spPr>
          <a:xfrm rot="-70861">
            <a:off x="1294758" y="1232371"/>
            <a:ext cx="528826" cy="1069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64"/>
              </a:lnSpc>
            </a:pPr>
            <a:r>
              <a:rPr lang="en-US" sz="6260">
                <a:solidFill>
                  <a:srgbClr val="053E84"/>
                </a:solidFill>
                <a:latin typeface="Gagalin"/>
                <a:ea typeface="Gagalin"/>
                <a:cs typeface="Gagalin"/>
                <a:sym typeface="Gagalin"/>
              </a:rPr>
              <a:t>2</a:t>
            </a:r>
          </a:p>
        </p:txBody>
      </p:sp>
      <p:sp>
        <p:nvSpPr>
          <p:cNvPr name="TextBox 10" id="10"/>
          <p:cNvSpPr txBox="true"/>
          <p:nvPr/>
        </p:nvSpPr>
        <p:spPr>
          <a:xfrm rot="-70861">
            <a:off x="1586414" y="466254"/>
            <a:ext cx="692933" cy="1069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64"/>
              </a:lnSpc>
            </a:pPr>
            <a:r>
              <a:rPr lang="en-US" sz="6260">
                <a:solidFill>
                  <a:srgbClr val="053E84"/>
                </a:solidFill>
                <a:latin typeface="Gagalin"/>
                <a:ea typeface="Gagalin"/>
                <a:cs typeface="Gagalin"/>
                <a:sym typeface="Gagalin"/>
              </a:rPr>
              <a:t>1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934156" y="1119895"/>
            <a:ext cx="1459687" cy="3054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70"/>
              </a:lnSpc>
            </a:pPr>
            <a:r>
              <a:rPr lang="en-US" sz="1835">
                <a:solidFill>
                  <a:srgbClr val="00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myšlienka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5328000" cy="3780000"/>
            <a:chOff x="0" y="0"/>
            <a:chExt cx="8234438" cy="5842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234438" cy="5842000"/>
            </a:xfrm>
            <a:custGeom>
              <a:avLst/>
              <a:gdLst/>
              <a:ahLst/>
              <a:cxnLst/>
              <a:rect r="r" b="b" t="t" l="l"/>
              <a:pathLst>
                <a:path h="5842000" w="8234438">
                  <a:moveTo>
                    <a:pt x="8009648" y="342900"/>
                  </a:moveTo>
                  <a:lnTo>
                    <a:pt x="8009648" y="251460"/>
                  </a:lnTo>
                  <a:lnTo>
                    <a:pt x="8234438" y="251460"/>
                  </a:lnTo>
                  <a:lnTo>
                    <a:pt x="8234438" y="226060"/>
                  </a:lnTo>
                  <a:lnTo>
                    <a:pt x="8009648" y="226060"/>
                  </a:lnTo>
                  <a:lnTo>
                    <a:pt x="8009648" y="0"/>
                  </a:lnTo>
                  <a:lnTo>
                    <a:pt x="7984248" y="0"/>
                  </a:lnTo>
                  <a:lnTo>
                    <a:pt x="7984248" y="226060"/>
                  </a:lnTo>
                  <a:lnTo>
                    <a:pt x="251460" y="226060"/>
                  </a:lnTo>
                  <a:lnTo>
                    <a:pt x="251460" y="0"/>
                  </a:lnTo>
                  <a:lnTo>
                    <a:pt x="226060" y="0"/>
                  </a:lnTo>
                  <a:lnTo>
                    <a:pt x="226060" y="226060"/>
                  </a:lnTo>
                  <a:lnTo>
                    <a:pt x="0" y="226060"/>
                  </a:lnTo>
                  <a:lnTo>
                    <a:pt x="0" y="251460"/>
                  </a:lnTo>
                  <a:lnTo>
                    <a:pt x="226060" y="251460"/>
                  </a:lnTo>
                  <a:lnTo>
                    <a:pt x="226060" y="5590540"/>
                  </a:lnTo>
                  <a:lnTo>
                    <a:pt x="0" y="5590540"/>
                  </a:lnTo>
                  <a:lnTo>
                    <a:pt x="0" y="5615940"/>
                  </a:lnTo>
                  <a:lnTo>
                    <a:pt x="226060" y="5615940"/>
                  </a:lnTo>
                  <a:lnTo>
                    <a:pt x="226060" y="5842000"/>
                  </a:lnTo>
                  <a:lnTo>
                    <a:pt x="251460" y="5842000"/>
                  </a:lnTo>
                  <a:lnTo>
                    <a:pt x="251460" y="5615940"/>
                  </a:lnTo>
                  <a:lnTo>
                    <a:pt x="7984248" y="5615940"/>
                  </a:lnTo>
                  <a:lnTo>
                    <a:pt x="7984248" y="5842000"/>
                  </a:lnTo>
                  <a:lnTo>
                    <a:pt x="8009648" y="5842000"/>
                  </a:lnTo>
                  <a:lnTo>
                    <a:pt x="8009648" y="5615940"/>
                  </a:lnTo>
                  <a:lnTo>
                    <a:pt x="8234438" y="5615940"/>
                  </a:lnTo>
                  <a:lnTo>
                    <a:pt x="8234438" y="5590540"/>
                  </a:lnTo>
                  <a:lnTo>
                    <a:pt x="8009648" y="5590540"/>
                  </a:lnTo>
                  <a:lnTo>
                    <a:pt x="8009648" y="342900"/>
                  </a:lnTo>
                  <a:close/>
                  <a:moveTo>
                    <a:pt x="7984248" y="342900"/>
                  </a:moveTo>
                  <a:lnTo>
                    <a:pt x="7984248" y="5590540"/>
                  </a:lnTo>
                  <a:lnTo>
                    <a:pt x="251460" y="5590540"/>
                  </a:lnTo>
                  <a:lnTo>
                    <a:pt x="251460" y="251460"/>
                  </a:lnTo>
                  <a:lnTo>
                    <a:pt x="7984248" y="251460"/>
                  </a:lnTo>
                  <a:lnTo>
                    <a:pt x="7984248" y="342900"/>
                  </a:lnTo>
                  <a:close/>
                </a:path>
              </a:pathLst>
            </a:custGeom>
            <a:solidFill>
              <a:srgbClr val="00B5E2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951482" y="1115679"/>
            <a:ext cx="1459687" cy="3054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70"/>
              </a:lnSpc>
            </a:pPr>
            <a:r>
              <a:rPr lang="en-US" sz="1835">
                <a:solidFill>
                  <a:srgbClr val="053E84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komentáre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905037" y="920514"/>
            <a:ext cx="3517925" cy="223740"/>
            <a:chOff x="0" y="0"/>
            <a:chExt cx="6350000" cy="40386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403860"/>
            </a:xfrm>
            <a:custGeom>
              <a:avLst/>
              <a:gdLst/>
              <a:ahLst/>
              <a:cxnLst/>
              <a:rect r="r" b="b" t="t" l="l"/>
              <a:pathLst>
                <a:path h="403860" w="6350000">
                  <a:moveTo>
                    <a:pt x="0" y="0"/>
                  </a:moveTo>
                  <a:lnTo>
                    <a:pt x="0" y="130810"/>
                  </a:lnTo>
                  <a:lnTo>
                    <a:pt x="2921000" y="130810"/>
                  </a:lnTo>
                  <a:lnTo>
                    <a:pt x="3175000" y="403860"/>
                  </a:lnTo>
                  <a:lnTo>
                    <a:pt x="3429000" y="130810"/>
                  </a:lnTo>
                  <a:lnTo>
                    <a:pt x="6350000" y="130810"/>
                  </a:lnTo>
                  <a:lnTo>
                    <a:pt x="6350000" y="0"/>
                  </a:lnTo>
                  <a:close/>
                </a:path>
              </a:pathLst>
            </a:custGeom>
            <a:solidFill>
              <a:srgbClr val="FBB914">
                <a:alpha val="87843"/>
              </a:srgbClr>
            </a:solidFill>
          </p:spPr>
        </p:sp>
      </p:grpSp>
      <p:grpSp>
        <p:nvGrpSpPr>
          <p:cNvPr name="Group 7" id="7"/>
          <p:cNvGrpSpPr/>
          <p:nvPr/>
        </p:nvGrpSpPr>
        <p:grpSpPr>
          <a:xfrm rot="-5468383">
            <a:off x="1429376" y="1929042"/>
            <a:ext cx="2500937" cy="493197"/>
            <a:chOff x="0" y="0"/>
            <a:chExt cx="2898004" cy="5715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255270"/>
              <a:ext cx="2898004" cy="69850"/>
            </a:xfrm>
            <a:custGeom>
              <a:avLst/>
              <a:gdLst/>
              <a:ahLst/>
              <a:cxnLst/>
              <a:rect r="r" b="b" t="t" l="l"/>
              <a:pathLst>
                <a:path h="69850" w="2898004">
                  <a:moveTo>
                    <a:pt x="260717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898004" y="69850"/>
                  </a:lnTo>
                  <a:lnTo>
                    <a:pt x="2898004" y="0"/>
                  </a:lnTo>
                  <a:close/>
                </a:path>
              </a:pathLst>
            </a:custGeom>
            <a:solidFill>
              <a:srgbClr val="FBB914">
                <a:alpha val="87843"/>
              </a:srgbClr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3246203" y="1115679"/>
            <a:ext cx="962538" cy="305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70"/>
              </a:lnSpc>
            </a:pPr>
            <a:r>
              <a:rPr lang="en-US" sz="1835">
                <a:solidFill>
                  <a:srgbClr val="053E84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otázky</a:t>
            </a:r>
          </a:p>
        </p:txBody>
      </p:sp>
      <p:sp>
        <p:nvSpPr>
          <p:cNvPr name="TextBox 10" id="10"/>
          <p:cNvSpPr txBox="true"/>
          <p:nvPr/>
        </p:nvSpPr>
        <p:spPr>
          <a:xfrm rot="-70861">
            <a:off x="457511" y="640446"/>
            <a:ext cx="740379" cy="1133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64"/>
              </a:lnSpc>
            </a:pPr>
            <a:r>
              <a:rPr lang="en-US" sz="6688">
                <a:solidFill>
                  <a:srgbClr val="053E84">
                    <a:alpha val="87843"/>
                  </a:srgbClr>
                </a:solidFill>
                <a:latin typeface="Now Bold"/>
                <a:ea typeface="Now Bold"/>
                <a:cs typeface="Now Bold"/>
                <a:sym typeface="Now Bold"/>
              </a:rPr>
              <a:t>2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24357" y="446856"/>
            <a:ext cx="1370277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Dnešná</a:t>
            </a:r>
            <a:r>
              <a:rPr lang="en-US" sz="180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téma:</a:t>
            </a:r>
          </a:p>
        </p:txBody>
      </p:sp>
      <p:sp>
        <p:nvSpPr>
          <p:cNvPr name="TextBox 12" id="12"/>
          <p:cNvSpPr txBox="true"/>
          <p:nvPr/>
        </p:nvSpPr>
        <p:spPr>
          <a:xfrm rot="-70861">
            <a:off x="4051497" y="640446"/>
            <a:ext cx="740379" cy="1133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64"/>
              </a:lnSpc>
            </a:pPr>
            <a:r>
              <a:rPr lang="en-US" sz="6688">
                <a:solidFill>
                  <a:srgbClr val="053E84">
                    <a:alpha val="87843"/>
                  </a:srgbClr>
                </a:solidFill>
                <a:latin typeface="Now Bold"/>
                <a:ea typeface="Now Bold"/>
                <a:cs typeface="Now Bold"/>
                <a:sym typeface="Now Bold"/>
              </a:rPr>
              <a:t>2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820082" y="3331751"/>
            <a:ext cx="1207866" cy="1588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1"/>
              </a:lnSpc>
            </a:pPr>
            <a:r>
              <a:rPr lang="en-US" sz="936">
                <a:solidFill>
                  <a:srgbClr val="053E84"/>
                </a:solidFill>
                <a:latin typeface="Open Sans"/>
                <a:ea typeface="Open Sans"/>
                <a:cs typeface="Open Sans"/>
                <a:sym typeface="Open Sans"/>
              </a:rPr>
              <a:t>www.jobvzdelavani.cz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8581"/>
            <a:ext cx="5328000" cy="3780000"/>
            <a:chOff x="0" y="0"/>
            <a:chExt cx="8234438" cy="5842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234438" cy="5842000"/>
            </a:xfrm>
            <a:custGeom>
              <a:avLst/>
              <a:gdLst/>
              <a:ahLst/>
              <a:cxnLst/>
              <a:rect r="r" b="b" t="t" l="l"/>
              <a:pathLst>
                <a:path h="5842000" w="8234438">
                  <a:moveTo>
                    <a:pt x="8009648" y="342900"/>
                  </a:moveTo>
                  <a:lnTo>
                    <a:pt x="8009648" y="251460"/>
                  </a:lnTo>
                  <a:lnTo>
                    <a:pt x="8234438" y="251460"/>
                  </a:lnTo>
                  <a:lnTo>
                    <a:pt x="8234438" y="226060"/>
                  </a:lnTo>
                  <a:lnTo>
                    <a:pt x="8009648" y="226060"/>
                  </a:lnTo>
                  <a:lnTo>
                    <a:pt x="8009648" y="0"/>
                  </a:lnTo>
                  <a:lnTo>
                    <a:pt x="7984248" y="0"/>
                  </a:lnTo>
                  <a:lnTo>
                    <a:pt x="7984248" y="226060"/>
                  </a:lnTo>
                  <a:lnTo>
                    <a:pt x="251460" y="226060"/>
                  </a:lnTo>
                  <a:lnTo>
                    <a:pt x="251460" y="0"/>
                  </a:lnTo>
                  <a:lnTo>
                    <a:pt x="226060" y="0"/>
                  </a:lnTo>
                  <a:lnTo>
                    <a:pt x="226060" y="226060"/>
                  </a:lnTo>
                  <a:lnTo>
                    <a:pt x="0" y="226060"/>
                  </a:lnTo>
                  <a:lnTo>
                    <a:pt x="0" y="251460"/>
                  </a:lnTo>
                  <a:lnTo>
                    <a:pt x="226060" y="251460"/>
                  </a:lnTo>
                  <a:lnTo>
                    <a:pt x="226060" y="5590540"/>
                  </a:lnTo>
                  <a:lnTo>
                    <a:pt x="0" y="5590540"/>
                  </a:lnTo>
                  <a:lnTo>
                    <a:pt x="0" y="5615940"/>
                  </a:lnTo>
                  <a:lnTo>
                    <a:pt x="226060" y="5615940"/>
                  </a:lnTo>
                  <a:lnTo>
                    <a:pt x="226060" y="5842000"/>
                  </a:lnTo>
                  <a:lnTo>
                    <a:pt x="251460" y="5842000"/>
                  </a:lnTo>
                  <a:lnTo>
                    <a:pt x="251460" y="5615940"/>
                  </a:lnTo>
                  <a:lnTo>
                    <a:pt x="7984248" y="5615940"/>
                  </a:lnTo>
                  <a:lnTo>
                    <a:pt x="7984248" y="5842000"/>
                  </a:lnTo>
                  <a:lnTo>
                    <a:pt x="8009648" y="5842000"/>
                  </a:lnTo>
                  <a:lnTo>
                    <a:pt x="8009648" y="5615940"/>
                  </a:lnTo>
                  <a:lnTo>
                    <a:pt x="8234438" y="5615940"/>
                  </a:lnTo>
                  <a:lnTo>
                    <a:pt x="8234438" y="5590540"/>
                  </a:lnTo>
                  <a:lnTo>
                    <a:pt x="8009648" y="5590540"/>
                  </a:lnTo>
                  <a:lnTo>
                    <a:pt x="8009648" y="342900"/>
                  </a:lnTo>
                  <a:close/>
                  <a:moveTo>
                    <a:pt x="7984248" y="342900"/>
                  </a:moveTo>
                  <a:lnTo>
                    <a:pt x="7984248" y="5590540"/>
                  </a:lnTo>
                  <a:lnTo>
                    <a:pt x="251460" y="5590540"/>
                  </a:lnTo>
                  <a:lnTo>
                    <a:pt x="251460" y="251460"/>
                  </a:lnTo>
                  <a:lnTo>
                    <a:pt x="7984248" y="251460"/>
                  </a:lnTo>
                  <a:lnTo>
                    <a:pt x="7984248" y="342900"/>
                  </a:lnTo>
                  <a:close/>
                </a:path>
              </a:pathLst>
            </a:custGeom>
            <a:solidFill>
              <a:srgbClr val="FBB914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278380" y="2927346"/>
            <a:ext cx="4771240" cy="290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7"/>
              </a:lnSpc>
            </a:pPr>
            <a:r>
              <a:rPr lang="en-US" sz="1705">
                <a:solidFill>
                  <a:srgbClr val="053E84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Kedy som pri práci zabudol/zabudla na čas?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747709" y="650755"/>
            <a:ext cx="1207267" cy="1809256"/>
          </a:xfrm>
          <a:custGeom>
            <a:avLst/>
            <a:gdLst/>
            <a:ahLst/>
            <a:cxnLst/>
            <a:rect r="r" b="b" t="t" l="l"/>
            <a:pathLst>
              <a:path h="1809256" w="1207267">
                <a:moveTo>
                  <a:pt x="0" y="0"/>
                </a:moveTo>
                <a:lnTo>
                  <a:pt x="1207267" y="0"/>
                </a:lnTo>
                <a:lnTo>
                  <a:pt x="1207267" y="1809256"/>
                </a:lnTo>
                <a:lnTo>
                  <a:pt x="0" y="1809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820082" y="288223"/>
            <a:ext cx="1207866" cy="1588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1"/>
              </a:lnSpc>
            </a:pPr>
            <a:r>
              <a:rPr lang="en-US" sz="936">
                <a:solidFill>
                  <a:srgbClr val="053E84"/>
                </a:solidFill>
                <a:latin typeface="Open Sans"/>
                <a:ea typeface="Open Sans"/>
                <a:cs typeface="Open Sans"/>
                <a:sym typeface="Open Sans"/>
              </a:rPr>
              <a:t>www.jobvzdelavani.cz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C600A8321CF92428FD6A3E6B3212E60" ma:contentTypeVersion="13" ma:contentTypeDescription="Vytvoří nový dokument" ma:contentTypeScope="" ma:versionID="a72c2939bba90b85a5a4edd438f86ee4">
  <xsd:schema xmlns:xsd="http://www.w3.org/2001/XMLSchema" xmlns:xs="http://www.w3.org/2001/XMLSchema" xmlns:p="http://schemas.microsoft.com/office/2006/metadata/properties" xmlns:ns2="95de5d50-0ec6-40a2-88f6-27e8521917f7" xmlns:ns3="7fab13f8-a25a-4c1a-94eb-c44ffe598229" targetNamespace="http://schemas.microsoft.com/office/2006/metadata/properties" ma:root="true" ma:fieldsID="1a91f17bd21ae27f24b5a55b77e7d945" ns2:_="" ns3:_="">
    <xsd:import namespace="95de5d50-0ec6-40a2-88f6-27e8521917f7"/>
    <xsd:import namespace="7fab13f8-a25a-4c1a-94eb-c44ffe5982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de5d50-0ec6-40a2-88f6-27e8521917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7e814422-ebee-4478-91f0-ef337ba859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ab13f8-a25a-4c1a-94eb-c44ffe59822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a3a1842-8f33-45f4-9e76-edad970c485a}" ma:internalName="TaxCatchAll" ma:showField="CatchAllData" ma:web="7fab13f8-a25a-4c1a-94eb-c44ffe5982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fab13f8-a25a-4c1a-94eb-c44ffe598229" xsi:nil="true"/>
    <lcf76f155ced4ddcb4097134ff3c332f xmlns="95de5d50-0ec6-40a2-88f6-27e8521917f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DF5D1E-5DB6-47FB-86AB-D7B4E8F9F404}"/>
</file>

<file path=customXml/itemProps2.xml><?xml version="1.0" encoding="utf-8"?>
<ds:datastoreItem xmlns:ds="http://schemas.openxmlformats.org/officeDocument/2006/customXml" ds:itemID="{1FEB8E97-A4E9-43A5-A62F-4F2FDA8928FF}"/>
</file>

<file path=customXml/itemProps3.xml><?xml version="1.0" encoding="utf-8"?>
<ds:datastoreItem xmlns:ds="http://schemas.openxmlformats.org/officeDocument/2006/customXml" ds:itemID="{688C9610-7FE6-4B67-BF24-54B3F660E00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Reflexívne minútky_2025 </dc:title>
  <cp:revision>1</cp:revision>
  <dcterms:created xsi:type="dcterms:W3CDTF">2006-08-16T00:00:00Z</dcterms:created>
  <dcterms:modified xsi:type="dcterms:W3CDTF">2011-08-01T06:04:30Z</dcterms:modified>
  <dc:identifier>DAG1AOWZY8I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0x0101007C600A8321CF92428FD6A3E6B3212E60</vt:lpwstr>
  </property>
</Properties>
</file>