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0693400" cy="7556500"/>
  <p:notesSz cx="6858000" cy="9144000"/>
  <p:embeddedFontLst>
    <p:embeddedFont>
      <p:font typeface="Bariol" charset="1" panose="02000506040000020003"/>
      <p:regular r:id="rId20"/>
    </p:embeddedFont>
    <p:embeddedFont>
      <p:font typeface="Open Sans 1" charset="1" panose="00000000000000000000"/>
      <p:regular r:id="rId21"/>
    </p:embeddedFont>
    <p:embeddedFont>
      <p:font typeface="Open Sans 1 Bold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2" Target="../media/image70.png" Type="http://schemas.openxmlformats.org/officeDocument/2006/relationships/image"/><Relationship Id="rId3" Target="../media/image71.svg" Type="http://schemas.openxmlformats.org/officeDocument/2006/relationships/image"/><Relationship Id="rId4" Target="../media/image72.png" Type="http://schemas.openxmlformats.org/officeDocument/2006/relationships/image"/><Relationship Id="rId5" Target="../media/image73.svg" Type="http://schemas.openxmlformats.org/officeDocument/2006/relationships/image"/><Relationship Id="rId6" Target="../media/image74.png" Type="http://schemas.openxmlformats.org/officeDocument/2006/relationships/image"/><Relationship Id="rId7" Target="../media/image75.svg" Type="http://schemas.openxmlformats.org/officeDocument/2006/relationships/image"/><Relationship Id="rId8" Target="../media/image76.png" Type="http://schemas.openxmlformats.org/officeDocument/2006/relationships/image"/><Relationship Id="rId9" Target="../media/image77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6.png" Type="http://schemas.openxmlformats.org/officeDocument/2006/relationships/image"/><Relationship Id="rId11" Target="../media/image87.svg" Type="http://schemas.openxmlformats.org/officeDocument/2006/relationships/image"/><Relationship Id="rId12" Target="../media/image88.png" Type="http://schemas.openxmlformats.org/officeDocument/2006/relationships/image"/><Relationship Id="rId13" Target="../media/image89.svg" Type="http://schemas.openxmlformats.org/officeDocument/2006/relationships/image"/><Relationship Id="rId14" Target="../media/image90.png" Type="http://schemas.openxmlformats.org/officeDocument/2006/relationships/image"/><Relationship Id="rId15" Target="../media/image91.svg" Type="http://schemas.openxmlformats.org/officeDocument/2006/relationships/image"/><Relationship Id="rId16" Target="../media/image1.png" Type="http://schemas.openxmlformats.org/officeDocument/2006/relationships/image"/><Relationship Id="rId2" Target="../media/image78.png" Type="http://schemas.openxmlformats.org/officeDocument/2006/relationships/image"/><Relationship Id="rId3" Target="../media/image79.svg" Type="http://schemas.openxmlformats.org/officeDocument/2006/relationships/image"/><Relationship Id="rId4" Target="../media/image80.png" Type="http://schemas.openxmlformats.org/officeDocument/2006/relationships/image"/><Relationship Id="rId5" Target="../media/image81.svg" Type="http://schemas.openxmlformats.org/officeDocument/2006/relationships/image"/><Relationship Id="rId6" Target="../media/image82.png" Type="http://schemas.openxmlformats.org/officeDocument/2006/relationships/image"/><Relationship Id="rId7" Target="../media/image83.svg" Type="http://schemas.openxmlformats.org/officeDocument/2006/relationships/image"/><Relationship Id="rId8" Target="../media/image84.png" Type="http://schemas.openxmlformats.org/officeDocument/2006/relationships/image"/><Relationship Id="rId9" Target="../media/image85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2.png" Type="http://schemas.openxmlformats.org/officeDocument/2006/relationships/image"/><Relationship Id="rId3" Target="../media/image93.svg" Type="http://schemas.openxmlformats.org/officeDocument/2006/relationships/image"/><Relationship Id="rId4" Target="../media/image94.png" Type="http://schemas.openxmlformats.org/officeDocument/2006/relationships/image"/><Relationship Id="rId5" Target="../media/image95.svg" Type="http://schemas.openxmlformats.org/officeDocument/2006/relationships/image"/><Relationship Id="rId6" Target="../media/image96.png" Type="http://schemas.openxmlformats.org/officeDocument/2006/relationships/image"/><Relationship Id="rId7" Target="../media/image97.svg" Type="http://schemas.openxmlformats.org/officeDocument/2006/relationships/image"/><Relationship Id="rId8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3.svg" Type="http://schemas.openxmlformats.org/officeDocument/2006/relationships/image"/><Relationship Id="rId11" Target="../media/image104.png" Type="http://schemas.openxmlformats.org/officeDocument/2006/relationships/image"/><Relationship Id="rId12" Target="../media/image105.svg" Type="http://schemas.openxmlformats.org/officeDocument/2006/relationships/image"/><Relationship Id="rId13" Target="../media/image106.png" Type="http://schemas.openxmlformats.org/officeDocument/2006/relationships/image"/><Relationship Id="rId14" Target="../media/image107.svg" Type="http://schemas.openxmlformats.org/officeDocument/2006/relationships/image"/><Relationship Id="rId15" Target="../media/image108.png" Type="http://schemas.openxmlformats.org/officeDocument/2006/relationships/image"/><Relationship Id="rId16" Target="../media/image109.svg" Type="http://schemas.openxmlformats.org/officeDocument/2006/relationships/image"/><Relationship Id="rId17" Target="../media/image110.png" Type="http://schemas.openxmlformats.org/officeDocument/2006/relationships/image"/><Relationship Id="rId18" Target="../media/image111.svg" Type="http://schemas.openxmlformats.org/officeDocument/2006/relationships/image"/><Relationship Id="rId2" Target="../media/image1.png" Type="http://schemas.openxmlformats.org/officeDocument/2006/relationships/image"/><Relationship Id="rId3" Target="../media/image72.png" Type="http://schemas.openxmlformats.org/officeDocument/2006/relationships/image"/><Relationship Id="rId4" Target="../media/image73.svg" Type="http://schemas.openxmlformats.org/officeDocument/2006/relationships/image"/><Relationship Id="rId5" Target="../media/image98.png" Type="http://schemas.openxmlformats.org/officeDocument/2006/relationships/image"/><Relationship Id="rId6" Target="../media/image99.svg" Type="http://schemas.openxmlformats.org/officeDocument/2006/relationships/image"/><Relationship Id="rId7" Target="../media/image100.png" Type="http://schemas.openxmlformats.org/officeDocument/2006/relationships/image"/><Relationship Id="rId8" Target="../media/image101.svg" Type="http://schemas.openxmlformats.org/officeDocument/2006/relationships/image"/><Relationship Id="rId9" Target="../media/image10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2" Target="../media/image112.png" Type="http://schemas.openxmlformats.org/officeDocument/2006/relationships/image"/><Relationship Id="rId3" Target="../media/image113.svg" Type="http://schemas.openxmlformats.org/officeDocument/2006/relationships/image"/><Relationship Id="rId4" Target="../media/image114.png" Type="http://schemas.openxmlformats.org/officeDocument/2006/relationships/image"/><Relationship Id="rId5" Target="../media/image115.svg" Type="http://schemas.openxmlformats.org/officeDocument/2006/relationships/image"/><Relationship Id="rId6" Target="../media/image116.png" Type="http://schemas.openxmlformats.org/officeDocument/2006/relationships/image"/><Relationship Id="rId7" Target="../media/image117.svg" Type="http://schemas.openxmlformats.org/officeDocument/2006/relationships/image"/><Relationship Id="rId8" Target="../media/image118.png" Type="http://schemas.openxmlformats.org/officeDocument/2006/relationships/image"/><Relationship Id="rId9" Target="../media/image11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00" Target="../media/image101.svg" Type="http://schemas.openxmlformats.org/officeDocument/2006/relationships/image"/><Relationship Id="rId101" Target="../media/image102.png" Type="http://schemas.openxmlformats.org/officeDocument/2006/relationships/image"/><Relationship Id="rId102" Target="../media/image103.svg" Type="http://schemas.openxmlformats.org/officeDocument/2006/relationships/image"/><Relationship Id="rId103" Target="../media/image104.png" Type="http://schemas.openxmlformats.org/officeDocument/2006/relationships/image"/><Relationship Id="rId104" Target="../media/image105.svg" Type="http://schemas.openxmlformats.org/officeDocument/2006/relationships/image"/><Relationship Id="rId105" Target="../media/image106.png" Type="http://schemas.openxmlformats.org/officeDocument/2006/relationships/image"/><Relationship Id="rId106" Target="../media/image107.svg" Type="http://schemas.openxmlformats.org/officeDocument/2006/relationships/image"/><Relationship Id="rId107" Target="../media/image108.png" Type="http://schemas.openxmlformats.org/officeDocument/2006/relationships/image"/><Relationship Id="rId108" Target="../media/image109.svg" Type="http://schemas.openxmlformats.org/officeDocument/2006/relationships/image"/><Relationship Id="rId109" Target="../media/image110.png" Type="http://schemas.openxmlformats.org/officeDocument/2006/relationships/image"/><Relationship Id="rId11" Target="../media/image12.png" Type="http://schemas.openxmlformats.org/officeDocument/2006/relationships/image"/><Relationship Id="rId110" Target="../media/image111.svg" Type="http://schemas.openxmlformats.org/officeDocument/2006/relationships/image"/><Relationship Id="rId111" Target="../media/image112.png" Type="http://schemas.openxmlformats.org/officeDocument/2006/relationships/image"/><Relationship Id="rId112" Target="../media/image113.svg" Type="http://schemas.openxmlformats.org/officeDocument/2006/relationships/image"/><Relationship Id="rId113" Target="../media/image114.png" Type="http://schemas.openxmlformats.org/officeDocument/2006/relationships/image"/><Relationship Id="rId114" Target="../media/image115.svg" Type="http://schemas.openxmlformats.org/officeDocument/2006/relationships/image"/><Relationship Id="rId115" Target="../media/image116.png" Type="http://schemas.openxmlformats.org/officeDocument/2006/relationships/image"/><Relationship Id="rId116" Target="../media/image117.svg" Type="http://schemas.openxmlformats.org/officeDocument/2006/relationships/image"/><Relationship Id="rId117" Target="../media/image118.png" Type="http://schemas.openxmlformats.org/officeDocument/2006/relationships/image"/><Relationship Id="rId118" Target="../media/image119.svg" Type="http://schemas.openxmlformats.org/officeDocument/2006/relationships/image"/><Relationship Id="rId12" Target="../media/image13.svg" Type="http://schemas.openxmlformats.org/officeDocument/2006/relationships/image"/><Relationship Id="rId13" Target="../media/image14.png" Type="http://schemas.openxmlformats.org/officeDocument/2006/relationships/image"/><Relationship Id="rId14" Target="../media/image15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19" Target="../media/image20.png" Type="http://schemas.openxmlformats.org/officeDocument/2006/relationships/image"/><Relationship Id="rId2" Target="../media/image4.png" Type="http://schemas.openxmlformats.org/officeDocument/2006/relationships/image"/><Relationship Id="rId20" Target="../media/image21.svg" Type="http://schemas.openxmlformats.org/officeDocument/2006/relationships/image"/><Relationship Id="rId21" Target="../media/image22.png" Type="http://schemas.openxmlformats.org/officeDocument/2006/relationships/image"/><Relationship Id="rId22" Target="../media/image23.svg" Type="http://schemas.openxmlformats.org/officeDocument/2006/relationships/image"/><Relationship Id="rId23" Target="../media/image24.png" Type="http://schemas.openxmlformats.org/officeDocument/2006/relationships/image"/><Relationship Id="rId24" Target="../media/image25.svg" Type="http://schemas.openxmlformats.org/officeDocument/2006/relationships/image"/><Relationship Id="rId25" Target="../media/image26.png" Type="http://schemas.openxmlformats.org/officeDocument/2006/relationships/image"/><Relationship Id="rId26" Target="../media/image27.svg" Type="http://schemas.openxmlformats.org/officeDocument/2006/relationships/image"/><Relationship Id="rId27" Target="../media/image28.png" Type="http://schemas.openxmlformats.org/officeDocument/2006/relationships/image"/><Relationship Id="rId28" Target="../media/image29.svg" Type="http://schemas.openxmlformats.org/officeDocument/2006/relationships/image"/><Relationship Id="rId29" Target="../media/image30.png" Type="http://schemas.openxmlformats.org/officeDocument/2006/relationships/image"/><Relationship Id="rId3" Target="../media/image5.svg" Type="http://schemas.openxmlformats.org/officeDocument/2006/relationships/image"/><Relationship Id="rId30" Target="../media/image31.svg" Type="http://schemas.openxmlformats.org/officeDocument/2006/relationships/image"/><Relationship Id="rId31" Target="../media/image32.png" Type="http://schemas.openxmlformats.org/officeDocument/2006/relationships/image"/><Relationship Id="rId32" Target="../media/image33.svg" Type="http://schemas.openxmlformats.org/officeDocument/2006/relationships/image"/><Relationship Id="rId33" Target="../media/image34.png" Type="http://schemas.openxmlformats.org/officeDocument/2006/relationships/image"/><Relationship Id="rId34" Target="../media/image35.svg" Type="http://schemas.openxmlformats.org/officeDocument/2006/relationships/image"/><Relationship Id="rId35" Target="../media/image36.png" Type="http://schemas.openxmlformats.org/officeDocument/2006/relationships/image"/><Relationship Id="rId36" Target="../media/image37.svg" Type="http://schemas.openxmlformats.org/officeDocument/2006/relationships/image"/><Relationship Id="rId37" Target="../media/image38.png" Type="http://schemas.openxmlformats.org/officeDocument/2006/relationships/image"/><Relationship Id="rId38" Target="../media/image39.svg" Type="http://schemas.openxmlformats.org/officeDocument/2006/relationships/image"/><Relationship Id="rId39" Target="../media/image40.png" Type="http://schemas.openxmlformats.org/officeDocument/2006/relationships/image"/><Relationship Id="rId4" Target="../media/image1.png" Type="http://schemas.openxmlformats.org/officeDocument/2006/relationships/image"/><Relationship Id="rId40" Target="../media/image41.svg" Type="http://schemas.openxmlformats.org/officeDocument/2006/relationships/image"/><Relationship Id="rId41" Target="../media/image42.png" Type="http://schemas.openxmlformats.org/officeDocument/2006/relationships/image"/><Relationship Id="rId42" Target="../media/image43.svg" Type="http://schemas.openxmlformats.org/officeDocument/2006/relationships/image"/><Relationship Id="rId43" Target="../media/image44.png" Type="http://schemas.openxmlformats.org/officeDocument/2006/relationships/image"/><Relationship Id="rId44" Target="../media/image45.svg" Type="http://schemas.openxmlformats.org/officeDocument/2006/relationships/image"/><Relationship Id="rId45" Target="../media/image46.png" Type="http://schemas.openxmlformats.org/officeDocument/2006/relationships/image"/><Relationship Id="rId46" Target="../media/image47.svg" Type="http://schemas.openxmlformats.org/officeDocument/2006/relationships/image"/><Relationship Id="rId47" Target="../media/image48.png" Type="http://schemas.openxmlformats.org/officeDocument/2006/relationships/image"/><Relationship Id="rId48" Target="../media/image49.svg" Type="http://schemas.openxmlformats.org/officeDocument/2006/relationships/image"/><Relationship Id="rId49" Target="../media/image50.png" Type="http://schemas.openxmlformats.org/officeDocument/2006/relationships/image"/><Relationship Id="rId5" Target="../media/image6.png" Type="http://schemas.openxmlformats.org/officeDocument/2006/relationships/image"/><Relationship Id="rId50" Target="../media/image51.svg" Type="http://schemas.openxmlformats.org/officeDocument/2006/relationships/image"/><Relationship Id="rId51" Target="../media/image52.png" Type="http://schemas.openxmlformats.org/officeDocument/2006/relationships/image"/><Relationship Id="rId52" Target="../media/image53.svg" Type="http://schemas.openxmlformats.org/officeDocument/2006/relationships/image"/><Relationship Id="rId53" Target="../media/image54.png" Type="http://schemas.openxmlformats.org/officeDocument/2006/relationships/image"/><Relationship Id="rId54" Target="../media/image55.svg" Type="http://schemas.openxmlformats.org/officeDocument/2006/relationships/image"/><Relationship Id="rId55" Target="../media/image56.png" Type="http://schemas.openxmlformats.org/officeDocument/2006/relationships/image"/><Relationship Id="rId56" Target="../media/image57.svg" Type="http://schemas.openxmlformats.org/officeDocument/2006/relationships/image"/><Relationship Id="rId57" Target="../media/image58.png" Type="http://schemas.openxmlformats.org/officeDocument/2006/relationships/image"/><Relationship Id="rId58" Target="../media/image59.svg" Type="http://schemas.openxmlformats.org/officeDocument/2006/relationships/image"/><Relationship Id="rId59" Target="../media/image60.png" Type="http://schemas.openxmlformats.org/officeDocument/2006/relationships/image"/><Relationship Id="rId6" Target="../media/image7.svg" Type="http://schemas.openxmlformats.org/officeDocument/2006/relationships/image"/><Relationship Id="rId60" Target="../media/image61.svg" Type="http://schemas.openxmlformats.org/officeDocument/2006/relationships/image"/><Relationship Id="rId61" Target="../media/image62.png" Type="http://schemas.openxmlformats.org/officeDocument/2006/relationships/image"/><Relationship Id="rId62" Target="../media/image63.svg" Type="http://schemas.openxmlformats.org/officeDocument/2006/relationships/image"/><Relationship Id="rId63" Target="../media/image64.png" Type="http://schemas.openxmlformats.org/officeDocument/2006/relationships/image"/><Relationship Id="rId64" Target="../media/image65.svg" Type="http://schemas.openxmlformats.org/officeDocument/2006/relationships/image"/><Relationship Id="rId65" Target="../media/image66.png" Type="http://schemas.openxmlformats.org/officeDocument/2006/relationships/image"/><Relationship Id="rId66" Target="../media/image67.svg" Type="http://schemas.openxmlformats.org/officeDocument/2006/relationships/image"/><Relationship Id="rId67" Target="../media/image68.png" Type="http://schemas.openxmlformats.org/officeDocument/2006/relationships/image"/><Relationship Id="rId68" Target="../media/image69.svg" Type="http://schemas.openxmlformats.org/officeDocument/2006/relationships/image"/><Relationship Id="rId69" Target="../media/image70.png" Type="http://schemas.openxmlformats.org/officeDocument/2006/relationships/image"/><Relationship Id="rId7" Target="../media/image8.png" Type="http://schemas.openxmlformats.org/officeDocument/2006/relationships/image"/><Relationship Id="rId70" Target="../media/image71.svg" Type="http://schemas.openxmlformats.org/officeDocument/2006/relationships/image"/><Relationship Id="rId71" Target="../media/image72.png" Type="http://schemas.openxmlformats.org/officeDocument/2006/relationships/image"/><Relationship Id="rId72" Target="../media/image73.svg" Type="http://schemas.openxmlformats.org/officeDocument/2006/relationships/image"/><Relationship Id="rId73" Target="../media/image74.png" Type="http://schemas.openxmlformats.org/officeDocument/2006/relationships/image"/><Relationship Id="rId74" Target="../media/image75.svg" Type="http://schemas.openxmlformats.org/officeDocument/2006/relationships/image"/><Relationship Id="rId75" Target="../media/image76.png" Type="http://schemas.openxmlformats.org/officeDocument/2006/relationships/image"/><Relationship Id="rId76" Target="../media/image77.svg" Type="http://schemas.openxmlformats.org/officeDocument/2006/relationships/image"/><Relationship Id="rId77" Target="../media/image78.png" Type="http://schemas.openxmlformats.org/officeDocument/2006/relationships/image"/><Relationship Id="rId78" Target="../media/image79.svg" Type="http://schemas.openxmlformats.org/officeDocument/2006/relationships/image"/><Relationship Id="rId79" Target="../media/image80.png" Type="http://schemas.openxmlformats.org/officeDocument/2006/relationships/image"/><Relationship Id="rId8" Target="../media/image9.svg" Type="http://schemas.openxmlformats.org/officeDocument/2006/relationships/image"/><Relationship Id="rId80" Target="../media/image81.svg" Type="http://schemas.openxmlformats.org/officeDocument/2006/relationships/image"/><Relationship Id="rId81" Target="../media/image82.png" Type="http://schemas.openxmlformats.org/officeDocument/2006/relationships/image"/><Relationship Id="rId82" Target="../media/image83.svg" Type="http://schemas.openxmlformats.org/officeDocument/2006/relationships/image"/><Relationship Id="rId83" Target="../media/image84.png" Type="http://schemas.openxmlformats.org/officeDocument/2006/relationships/image"/><Relationship Id="rId84" Target="../media/image85.svg" Type="http://schemas.openxmlformats.org/officeDocument/2006/relationships/image"/><Relationship Id="rId85" Target="../media/image86.png" Type="http://schemas.openxmlformats.org/officeDocument/2006/relationships/image"/><Relationship Id="rId86" Target="../media/image87.svg" Type="http://schemas.openxmlformats.org/officeDocument/2006/relationships/image"/><Relationship Id="rId87" Target="../media/image88.png" Type="http://schemas.openxmlformats.org/officeDocument/2006/relationships/image"/><Relationship Id="rId88" Target="../media/image89.svg" Type="http://schemas.openxmlformats.org/officeDocument/2006/relationships/image"/><Relationship Id="rId89" Target="../media/image90.png" Type="http://schemas.openxmlformats.org/officeDocument/2006/relationships/image"/><Relationship Id="rId9" Target="../media/image10.png" Type="http://schemas.openxmlformats.org/officeDocument/2006/relationships/image"/><Relationship Id="rId90" Target="../media/image91.svg" Type="http://schemas.openxmlformats.org/officeDocument/2006/relationships/image"/><Relationship Id="rId91" Target="../media/image92.png" Type="http://schemas.openxmlformats.org/officeDocument/2006/relationships/image"/><Relationship Id="rId92" Target="../media/image93.svg" Type="http://schemas.openxmlformats.org/officeDocument/2006/relationships/image"/><Relationship Id="rId93" Target="../media/image94.png" Type="http://schemas.openxmlformats.org/officeDocument/2006/relationships/image"/><Relationship Id="rId94" Target="../media/image95.svg" Type="http://schemas.openxmlformats.org/officeDocument/2006/relationships/image"/><Relationship Id="rId95" Target="../media/image96.png" Type="http://schemas.openxmlformats.org/officeDocument/2006/relationships/image"/><Relationship Id="rId96" Target="../media/image97.svg" Type="http://schemas.openxmlformats.org/officeDocument/2006/relationships/image"/><Relationship Id="rId97" Target="../media/image98.png" Type="http://schemas.openxmlformats.org/officeDocument/2006/relationships/image"/><Relationship Id="rId98" Target="../media/image99.svg" Type="http://schemas.openxmlformats.org/officeDocument/2006/relationships/image"/><Relationship Id="rId99" Target="../media/image10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36.png" Type="http://schemas.openxmlformats.org/officeDocument/2006/relationships/image"/><Relationship Id="rId6" Target="../media/image3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svg" Type="http://schemas.openxmlformats.org/officeDocument/2006/relationships/image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28.png" Type="http://schemas.openxmlformats.org/officeDocument/2006/relationships/image"/><Relationship Id="rId6" Target="../media/image29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svg" Type="http://schemas.openxmlformats.org/officeDocument/2006/relationships/image"/><Relationship Id="rId11" Target="../media/image46.png" Type="http://schemas.openxmlformats.org/officeDocument/2006/relationships/image"/><Relationship Id="rId12" Target="../media/image47.svg" Type="http://schemas.openxmlformats.org/officeDocument/2006/relationships/image"/><Relationship Id="rId13" Target="../media/image48.png" Type="http://schemas.openxmlformats.org/officeDocument/2006/relationships/image"/><Relationship Id="rId14" Target="../media/image49.svg" Type="http://schemas.openxmlformats.org/officeDocument/2006/relationships/image"/><Relationship Id="rId2" Target="../media/image1.pn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Relationship Id="rId5" Target="../media/image40.png" Type="http://schemas.openxmlformats.org/officeDocument/2006/relationships/image"/><Relationship Id="rId6" Target="../media/image41.svg" Type="http://schemas.openxmlformats.org/officeDocument/2006/relationships/image"/><Relationship Id="rId7" Target="../media/image42.png" Type="http://schemas.openxmlformats.org/officeDocument/2006/relationships/image"/><Relationship Id="rId8" Target="../media/image43.sv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svg" Type="http://schemas.openxmlformats.org/officeDocument/2006/relationships/image"/><Relationship Id="rId11" Target="../media/image58.png" Type="http://schemas.openxmlformats.org/officeDocument/2006/relationships/image"/><Relationship Id="rId12" Target="../media/image59.svg" Type="http://schemas.openxmlformats.org/officeDocument/2006/relationships/image"/><Relationship Id="rId13" Target="../media/image60.png" Type="http://schemas.openxmlformats.org/officeDocument/2006/relationships/image"/><Relationship Id="rId14" Target="../media/image61.svg" Type="http://schemas.openxmlformats.org/officeDocument/2006/relationships/image"/><Relationship Id="rId15" Target="../media/image62.png" Type="http://schemas.openxmlformats.org/officeDocument/2006/relationships/image"/><Relationship Id="rId16" Target="../media/image63.svg" Type="http://schemas.openxmlformats.org/officeDocument/2006/relationships/image"/><Relationship Id="rId17" Target="../media/image64.png" Type="http://schemas.openxmlformats.org/officeDocument/2006/relationships/image"/><Relationship Id="rId18" Target="../media/image65.svg" Type="http://schemas.openxmlformats.org/officeDocument/2006/relationships/image"/><Relationship Id="rId19" Target="../media/image66.png" Type="http://schemas.openxmlformats.org/officeDocument/2006/relationships/image"/><Relationship Id="rId2" Target="../media/image1.png" Type="http://schemas.openxmlformats.org/officeDocument/2006/relationships/image"/><Relationship Id="rId20" Target="../media/image67.svg" Type="http://schemas.openxmlformats.org/officeDocument/2006/relationships/image"/><Relationship Id="rId21" Target="../media/image68.png" Type="http://schemas.openxmlformats.org/officeDocument/2006/relationships/image"/><Relationship Id="rId22" Target="../media/image69.svg" Type="http://schemas.openxmlformats.org/officeDocument/2006/relationships/image"/><Relationship Id="rId3" Target="../media/image50.png" Type="http://schemas.openxmlformats.org/officeDocument/2006/relationships/image"/><Relationship Id="rId4" Target="../media/image51.svg" Type="http://schemas.openxmlformats.org/officeDocument/2006/relationships/image"/><Relationship Id="rId5" Target="../media/image52.png" Type="http://schemas.openxmlformats.org/officeDocument/2006/relationships/image"/><Relationship Id="rId6" Target="../media/image53.svg" Type="http://schemas.openxmlformats.org/officeDocument/2006/relationships/image"/><Relationship Id="rId7" Target="../media/image54.png" Type="http://schemas.openxmlformats.org/officeDocument/2006/relationships/image"/><Relationship Id="rId8" Target="../media/image55.svg" Type="http://schemas.openxmlformats.org/officeDocument/2006/relationships/image"/><Relationship Id="rId9" Target="../media/image5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5485" y="172588"/>
            <a:ext cx="10379731" cy="7212505"/>
            <a:chOff x="0" y="0"/>
            <a:chExt cx="3719861" cy="2584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19861" cy="2584799"/>
            </a:xfrm>
            <a:custGeom>
              <a:avLst/>
              <a:gdLst/>
              <a:ahLst/>
              <a:cxnLst/>
              <a:rect r="r" b="b" t="t" l="l"/>
              <a:pathLst>
                <a:path h="2584799" w="3719861">
                  <a:moveTo>
                    <a:pt x="27597" y="0"/>
                  </a:moveTo>
                  <a:lnTo>
                    <a:pt x="3692264" y="0"/>
                  </a:lnTo>
                  <a:cubicBezTo>
                    <a:pt x="3699583" y="0"/>
                    <a:pt x="3706603" y="2908"/>
                    <a:pt x="3711778" y="8083"/>
                  </a:cubicBezTo>
                  <a:cubicBezTo>
                    <a:pt x="3716954" y="13258"/>
                    <a:pt x="3719861" y="20278"/>
                    <a:pt x="3719861" y="27597"/>
                  </a:cubicBezTo>
                  <a:lnTo>
                    <a:pt x="3719861" y="2557202"/>
                  </a:lnTo>
                  <a:cubicBezTo>
                    <a:pt x="3719861" y="2564521"/>
                    <a:pt x="3716954" y="2571541"/>
                    <a:pt x="3711778" y="2576716"/>
                  </a:cubicBezTo>
                  <a:cubicBezTo>
                    <a:pt x="3706603" y="2581891"/>
                    <a:pt x="3699583" y="2584799"/>
                    <a:pt x="3692264" y="2584799"/>
                  </a:cubicBezTo>
                  <a:lnTo>
                    <a:pt x="27597" y="2584799"/>
                  </a:lnTo>
                  <a:cubicBezTo>
                    <a:pt x="12356" y="2584799"/>
                    <a:pt x="0" y="2572443"/>
                    <a:pt x="0" y="2557202"/>
                  </a:cubicBezTo>
                  <a:lnTo>
                    <a:pt x="0" y="27597"/>
                  </a:lnTo>
                  <a:cubicBezTo>
                    <a:pt x="0" y="20278"/>
                    <a:pt x="2908" y="13258"/>
                    <a:pt x="8083" y="8083"/>
                  </a:cubicBezTo>
                  <a:cubicBezTo>
                    <a:pt x="13258" y="2908"/>
                    <a:pt x="20278" y="0"/>
                    <a:pt x="2759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84D5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719861" cy="26228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1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500873" y="391103"/>
            <a:ext cx="1821099" cy="551214"/>
          </a:xfrm>
          <a:custGeom>
            <a:avLst/>
            <a:gdLst/>
            <a:ahLst/>
            <a:cxnLst/>
            <a:rect r="r" b="b" t="t" l="l"/>
            <a:pathLst>
              <a:path h="551214" w="1821099">
                <a:moveTo>
                  <a:pt x="0" y="0"/>
                </a:moveTo>
                <a:lnTo>
                  <a:pt x="1821099" y="0"/>
                </a:lnTo>
                <a:lnTo>
                  <a:pt x="1821099" y="551214"/>
                </a:lnTo>
                <a:lnTo>
                  <a:pt x="0" y="551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575325" y="3994087"/>
            <a:ext cx="1541350" cy="1541350"/>
          </a:xfrm>
          <a:custGeom>
            <a:avLst/>
            <a:gdLst/>
            <a:ahLst/>
            <a:cxnLst/>
            <a:rect r="r" b="b" t="t" l="l"/>
            <a:pathLst>
              <a:path h="1541350" w="1541350">
                <a:moveTo>
                  <a:pt x="0" y="0"/>
                </a:moveTo>
                <a:lnTo>
                  <a:pt x="1541350" y="0"/>
                </a:lnTo>
                <a:lnTo>
                  <a:pt x="1541350" y="1541350"/>
                </a:lnTo>
                <a:lnTo>
                  <a:pt x="0" y="15413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82076" y="1372029"/>
            <a:ext cx="5327848" cy="1303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84D5"/>
                </a:solidFill>
                <a:latin typeface="Bariol"/>
                <a:ea typeface="Bariol"/>
                <a:cs typeface="Bariol"/>
                <a:sym typeface="Bariol"/>
              </a:rPr>
              <a:t>REFLEXÍVNE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16773" y="2578283"/>
            <a:ext cx="5858453" cy="1303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MINÚTKY II.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1160" y="7155683"/>
            <a:ext cx="2753237" cy="335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84D5"/>
                </a:solidFill>
                <a:latin typeface="Bariol"/>
                <a:ea typeface="Bariol"/>
                <a:cs typeface="Bariol"/>
                <a:sym typeface="Bariol"/>
              </a:rPr>
              <a:t>www.jobvzdelavani.cz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3307" y="5852310"/>
            <a:ext cx="8745386" cy="63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B5E2"/>
                </a:solidFill>
                <a:latin typeface="Bariol"/>
                <a:ea typeface="Bariol"/>
                <a:cs typeface="Bariol"/>
                <a:sym typeface="Bariol"/>
              </a:rPr>
              <a:t>Jar </a:t>
            </a:r>
            <a:r>
              <a:rPr lang="en-US" sz="3499">
                <a:solidFill>
                  <a:srgbClr val="FFB81C"/>
                </a:solidFill>
                <a:latin typeface="Bariol"/>
                <a:ea typeface="Bariol"/>
                <a:cs typeface="Bariol"/>
                <a:sym typeface="Bariol"/>
              </a:rPr>
              <a:t>či leto</a:t>
            </a:r>
            <a:r>
              <a:rPr lang="en-US" sz="3499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,</a:t>
            </a:r>
            <a:r>
              <a:rPr lang="en-US" sz="3499">
                <a:solidFill>
                  <a:srgbClr val="00B5E2"/>
                </a:solidFill>
                <a:latin typeface="Bariol"/>
                <a:ea typeface="Bariol"/>
                <a:cs typeface="Bariol"/>
                <a:sym typeface="Bariol"/>
              </a:rPr>
              <a:t> </a:t>
            </a:r>
            <a:r>
              <a:rPr lang="en-US" sz="3499">
                <a:solidFill>
                  <a:srgbClr val="FF671F"/>
                </a:solidFill>
                <a:latin typeface="Bariol"/>
                <a:ea typeface="Bariol"/>
                <a:cs typeface="Bariol"/>
                <a:sym typeface="Bariol"/>
              </a:rPr>
              <a:t>jeseň</a:t>
            </a:r>
            <a:r>
              <a:rPr lang="en-US" sz="3499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,</a:t>
            </a:r>
            <a:r>
              <a:rPr lang="en-US" sz="3499">
                <a:solidFill>
                  <a:srgbClr val="00B5E2"/>
                </a:solidFill>
                <a:latin typeface="Bariol"/>
                <a:ea typeface="Bariol"/>
                <a:cs typeface="Bariol"/>
                <a:sym typeface="Bariol"/>
              </a:rPr>
              <a:t> </a:t>
            </a:r>
            <a:r>
              <a:rPr lang="en-US" sz="3499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zima, reflexia poteší ma.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5485" y="172588"/>
            <a:ext cx="10379731" cy="7318376"/>
            <a:chOff x="0" y="0"/>
            <a:chExt cx="13839641" cy="975783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839641" cy="9616674"/>
              <a:chOff x="0" y="0"/>
              <a:chExt cx="3719861" cy="258479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27597" y="0"/>
                    </a:moveTo>
                    <a:lnTo>
                      <a:pt x="3692264" y="0"/>
                    </a:lnTo>
                    <a:cubicBezTo>
                      <a:pt x="3699583" y="0"/>
                      <a:pt x="3706603" y="2908"/>
                      <a:pt x="3711778" y="8083"/>
                    </a:cubicBezTo>
                    <a:cubicBezTo>
                      <a:pt x="3716954" y="13258"/>
                      <a:pt x="3719861" y="20278"/>
                      <a:pt x="3719861" y="27597"/>
                    </a:cubicBezTo>
                    <a:lnTo>
                      <a:pt x="3719861" y="2557202"/>
                    </a:lnTo>
                    <a:cubicBezTo>
                      <a:pt x="3719861" y="2564521"/>
                      <a:pt x="3716954" y="2571541"/>
                      <a:pt x="3711778" y="2576716"/>
                    </a:cubicBezTo>
                    <a:cubicBezTo>
                      <a:pt x="3706603" y="2581891"/>
                      <a:pt x="3699583" y="2584799"/>
                      <a:pt x="3692264" y="2584799"/>
                    </a:cubicBezTo>
                    <a:lnTo>
                      <a:pt x="27597" y="2584799"/>
                    </a:lnTo>
                    <a:cubicBezTo>
                      <a:pt x="12356" y="2584799"/>
                      <a:pt x="0" y="2572443"/>
                      <a:pt x="0" y="2557202"/>
                    </a:cubicBezTo>
                    <a:lnTo>
                      <a:pt x="0" y="27597"/>
                    </a:lnTo>
                    <a:cubicBezTo>
                      <a:pt x="0" y="20278"/>
                      <a:pt x="2908" y="13258"/>
                      <a:pt x="8083" y="8083"/>
                    </a:cubicBezTo>
                    <a:cubicBezTo>
                      <a:pt x="13258" y="2908"/>
                      <a:pt x="20278" y="0"/>
                      <a:pt x="2759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671F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760687" y="1301280"/>
              <a:ext cx="7335894" cy="6083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19"/>
                </a:lnSpc>
              </a:pPr>
              <a:r>
                <a:rPr lang="en-US" sz="4299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Keby dnešná hodina </a:t>
              </a:r>
            </a:p>
            <a:p>
              <a:pPr algn="l">
                <a:lnSpc>
                  <a:spcPts val="6019"/>
                </a:lnSpc>
              </a:pPr>
              <a:r>
                <a:rPr lang="en-US" sz="4299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bola čokoľvek, </a:t>
              </a:r>
            </a:p>
            <a:p>
              <a:pPr algn="l">
                <a:lnSpc>
                  <a:spcPts val="6019"/>
                </a:lnSpc>
              </a:pPr>
              <a:r>
                <a:rPr lang="en-US" sz="4299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čo sa dá nájsť v lese, bola by...,</a:t>
              </a:r>
            </a:p>
            <a:p>
              <a:pPr algn="l">
                <a:lnSpc>
                  <a:spcPts val="6019"/>
                </a:lnSpc>
              </a:pPr>
            </a:p>
            <a:p>
              <a:pPr algn="l">
                <a:lnSpc>
                  <a:spcPts val="6019"/>
                </a:lnSpc>
                <a:spcBef>
                  <a:spcPct val="0"/>
                </a:spcBef>
              </a:pPr>
              <a:r>
                <a:rPr lang="en-US" sz="4299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pretože...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6919821" y="3243715"/>
              <a:ext cx="5232259" cy="3939455"/>
            </a:xfrm>
            <a:custGeom>
              <a:avLst/>
              <a:gdLst/>
              <a:ahLst/>
              <a:cxnLst/>
              <a:rect r="r" b="b" t="t" l="l"/>
              <a:pathLst>
                <a:path h="3939455" w="5232259">
                  <a:moveTo>
                    <a:pt x="0" y="0"/>
                  </a:moveTo>
                  <a:lnTo>
                    <a:pt x="5232259" y="0"/>
                  </a:lnTo>
                  <a:lnTo>
                    <a:pt x="5232259" y="3939455"/>
                  </a:lnTo>
                  <a:lnTo>
                    <a:pt x="0" y="39394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8608804" y="390488"/>
              <a:ext cx="1294345" cy="3219097"/>
            </a:xfrm>
            <a:custGeom>
              <a:avLst/>
              <a:gdLst/>
              <a:ahLst/>
              <a:cxnLst/>
              <a:rect r="r" b="b" t="t" l="l"/>
              <a:pathLst>
                <a:path h="3219097" w="1294345">
                  <a:moveTo>
                    <a:pt x="0" y="0"/>
                  </a:moveTo>
                  <a:lnTo>
                    <a:pt x="1294345" y="0"/>
                  </a:lnTo>
                  <a:lnTo>
                    <a:pt x="1294345" y="3219097"/>
                  </a:lnTo>
                  <a:lnTo>
                    <a:pt x="0" y="32190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209078" y="2202788"/>
              <a:ext cx="2307267" cy="1458385"/>
            </a:xfrm>
            <a:custGeom>
              <a:avLst/>
              <a:gdLst/>
              <a:ahLst/>
              <a:cxnLst/>
              <a:rect r="r" b="b" t="t" l="l"/>
              <a:pathLst>
                <a:path h="1458385" w="2307267">
                  <a:moveTo>
                    <a:pt x="0" y="0"/>
                  </a:moveTo>
                  <a:lnTo>
                    <a:pt x="2307267" y="0"/>
                  </a:lnTo>
                  <a:lnTo>
                    <a:pt x="2307267" y="1458385"/>
                  </a:lnTo>
                  <a:lnTo>
                    <a:pt x="0" y="1458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0744477" y="1298015"/>
              <a:ext cx="1640425" cy="2363158"/>
            </a:xfrm>
            <a:custGeom>
              <a:avLst/>
              <a:gdLst/>
              <a:ahLst/>
              <a:cxnLst/>
              <a:rect r="r" b="b" t="t" l="l"/>
              <a:pathLst>
                <a:path h="2363158" w="1640425">
                  <a:moveTo>
                    <a:pt x="0" y="0"/>
                  </a:moveTo>
                  <a:lnTo>
                    <a:pt x="1640425" y="0"/>
                  </a:lnTo>
                  <a:lnTo>
                    <a:pt x="1640425" y="2363158"/>
                  </a:lnTo>
                  <a:lnTo>
                    <a:pt x="0" y="2363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true" flipV="false" rot="0">
              <a:off x="11283355" y="2142987"/>
              <a:ext cx="2026574" cy="5040184"/>
            </a:xfrm>
            <a:custGeom>
              <a:avLst/>
              <a:gdLst/>
              <a:ahLst/>
              <a:cxnLst/>
              <a:rect r="r" b="b" t="t" l="l"/>
              <a:pathLst>
                <a:path h="5040184" w="2026574">
                  <a:moveTo>
                    <a:pt x="2026574" y="0"/>
                  </a:moveTo>
                  <a:lnTo>
                    <a:pt x="0" y="0"/>
                  </a:lnTo>
                  <a:lnTo>
                    <a:pt x="0" y="5040183"/>
                  </a:lnTo>
                  <a:lnTo>
                    <a:pt x="2026574" y="5040183"/>
                  </a:lnTo>
                  <a:lnTo>
                    <a:pt x="202657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3029705">
              <a:off x="9415080" y="6864805"/>
              <a:ext cx="1581144" cy="1279614"/>
            </a:xfrm>
            <a:custGeom>
              <a:avLst/>
              <a:gdLst/>
              <a:ahLst/>
              <a:cxnLst/>
              <a:rect r="r" b="b" t="t" l="l"/>
              <a:pathLst>
                <a:path h="1279614" w="1581144">
                  <a:moveTo>
                    <a:pt x="0" y="0"/>
                  </a:moveTo>
                  <a:lnTo>
                    <a:pt x="1581144" y="0"/>
                  </a:lnTo>
                  <a:lnTo>
                    <a:pt x="1581144" y="1279614"/>
                  </a:lnTo>
                  <a:lnTo>
                    <a:pt x="0" y="1279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6295" t="-240777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true" flipV="false" rot="1426544">
              <a:off x="7483985" y="7685239"/>
              <a:ext cx="1581144" cy="1279614"/>
            </a:xfrm>
            <a:custGeom>
              <a:avLst/>
              <a:gdLst/>
              <a:ahLst/>
              <a:cxnLst/>
              <a:rect r="r" b="b" t="t" l="l"/>
              <a:pathLst>
                <a:path h="1279614" w="1581144">
                  <a:moveTo>
                    <a:pt x="1581144" y="0"/>
                  </a:moveTo>
                  <a:lnTo>
                    <a:pt x="0" y="0"/>
                  </a:lnTo>
                  <a:lnTo>
                    <a:pt x="0" y="1279614"/>
                  </a:lnTo>
                  <a:lnTo>
                    <a:pt x="1581144" y="1279614"/>
                  </a:lnTo>
                  <a:lnTo>
                    <a:pt x="158114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66295" t="-240777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true" flipV="false" rot="0">
              <a:off x="7741278" y="5213443"/>
              <a:ext cx="2464374" cy="3550119"/>
            </a:xfrm>
            <a:custGeom>
              <a:avLst/>
              <a:gdLst/>
              <a:ahLst/>
              <a:cxnLst/>
              <a:rect r="r" b="b" t="t" l="l"/>
              <a:pathLst>
                <a:path h="3550119" w="2464374">
                  <a:moveTo>
                    <a:pt x="2464374" y="0"/>
                  </a:moveTo>
                  <a:lnTo>
                    <a:pt x="0" y="0"/>
                  </a:lnTo>
                  <a:lnTo>
                    <a:pt x="0" y="3550118"/>
                  </a:lnTo>
                  <a:lnTo>
                    <a:pt x="2464374" y="3550118"/>
                  </a:lnTo>
                  <a:lnTo>
                    <a:pt x="2464374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1412058" y="8841883"/>
              <a:ext cx="1998325" cy="604857"/>
            </a:xfrm>
            <a:custGeom>
              <a:avLst/>
              <a:gdLst/>
              <a:ahLst/>
              <a:cxnLst/>
              <a:rect r="r" b="b" t="t" l="l"/>
              <a:pathLst>
                <a:path h="604857" w="1998325">
                  <a:moveTo>
                    <a:pt x="0" y="0"/>
                  </a:moveTo>
                  <a:lnTo>
                    <a:pt x="1998325" y="0"/>
                  </a:lnTo>
                  <a:lnTo>
                    <a:pt x="1998325" y="604857"/>
                  </a:lnTo>
                  <a:lnTo>
                    <a:pt x="0" y="604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454413" y="9333019"/>
              <a:ext cx="1035447" cy="424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JESEŇ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1489413" y="-1743661"/>
            <a:ext cx="8338392" cy="10946248"/>
            <a:chOff x="0" y="0"/>
            <a:chExt cx="11117856" cy="14594997"/>
          </a:xfrm>
        </p:grpSpPr>
        <p:grpSp>
          <p:nvGrpSpPr>
            <p:cNvPr name="Group 3" id="3"/>
            <p:cNvGrpSpPr/>
            <p:nvPr/>
          </p:nvGrpSpPr>
          <p:grpSpPr>
            <a:xfrm rot="-5400000">
              <a:off x="-1295057" y="2866840"/>
              <a:ext cx="13839641" cy="9616674"/>
              <a:chOff x="0" y="0"/>
              <a:chExt cx="3719861" cy="258479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27597" y="0"/>
                    </a:moveTo>
                    <a:lnTo>
                      <a:pt x="3692264" y="0"/>
                    </a:lnTo>
                    <a:cubicBezTo>
                      <a:pt x="3699583" y="0"/>
                      <a:pt x="3706603" y="2908"/>
                      <a:pt x="3711778" y="8083"/>
                    </a:cubicBezTo>
                    <a:cubicBezTo>
                      <a:pt x="3716954" y="13258"/>
                      <a:pt x="3719861" y="20278"/>
                      <a:pt x="3719861" y="27597"/>
                    </a:cubicBezTo>
                    <a:lnTo>
                      <a:pt x="3719861" y="2557202"/>
                    </a:lnTo>
                    <a:cubicBezTo>
                      <a:pt x="3719861" y="2564521"/>
                      <a:pt x="3716954" y="2571541"/>
                      <a:pt x="3711778" y="2576716"/>
                    </a:cubicBezTo>
                    <a:cubicBezTo>
                      <a:pt x="3706603" y="2581891"/>
                      <a:pt x="3699583" y="2584799"/>
                      <a:pt x="3692264" y="2584799"/>
                    </a:cubicBezTo>
                    <a:lnTo>
                      <a:pt x="27597" y="2584799"/>
                    </a:lnTo>
                    <a:cubicBezTo>
                      <a:pt x="12356" y="2584799"/>
                      <a:pt x="0" y="2572443"/>
                      <a:pt x="0" y="2557202"/>
                    </a:cubicBezTo>
                    <a:lnTo>
                      <a:pt x="0" y="27597"/>
                    </a:lnTo>
                    <a:cubicBezTo>
                      <a:pt x="0" y="20278"/>
                      <a:pt x="2908" y="13258"/>
                      <a:pt x="8083" y="8083"/>
                    </a:cubicBezTo>
                    <a:cubicBezTo>
                      <a:pt x="13258" y="2908"/>
                      <a:pt x="20278" y="0"/>
                      <a:pt x="2759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671F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-5400000">
              <a:off x="5271051" y="11651731"/>
              <a:ext cx="1756761" cy="2402408"/>
            </a:xfrm>
            <a:custGeom>
              <a:avLst/>
              <a:gdLst/>
              <a:ahLst/>
              <a:cxnLst/>
              <a:rect r="r" b="b" t="t" l="l"/>
              <a:pathLst>
                <a:path h="2402408" w="1756761">
                  <a:moveTo>
                    <a:pt x="0" y="0"/>
                  </a:moveTo>
                  <a:lnTo>
                    <a:pt x="1756760" y="0"/>
                  </a:lnTo>
                  <a:lnTo>
                    <a:pt x="1756760" y="2402408"/>
                  </a:lnTo>
                  <a:lnTo>
                    <a:pt x="0" y="2402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-5400000">
              <a:off x="-1088062" y="10797418"/>
              <a:ext cx="5884820" cy="13212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Čo sa zachytilo v pavučine môjho dnešného učenia: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true" flipV="false" rot="-5400000">
              <a:off x="5796664" y="10798374"/>
              <a:ext cx="705535" cy="964834"/>
            </a:xfrm>
            <a:custGeom>
              <a:avLst/>
              <a:gdLst/>
              <a:ahLst/>
              <a:cxnLst/>
              <a:rect r="r" b="b" t="t" l="l"/>
              <a:pathLst>
                <a:path h="964834" w="705535">
                  <a:moveTo>
                    <a:pt x="705534" y="0"/>
                  </a:moveTo>
                  <a:lnTo>
                    <a:pt x="0" y="0"/>
                  </a:lnTo>
                  <a:lnTo>
                    <a:pt x="0" y="964834"/>
                  </a:lnTo>
                  <a:lnTo>
                    <a:pt x="705534" y="964834"/>
                  </a:lnTo>
                  <a:lnTo>
                    <a:pt x="70553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5400000">
              <a:off x="1227145" y="760050"/>
              <a:ext cx="1349657" cy="1845685"/>
            </a:xfrm>
            <a:custGeom>
              <a:avLst/>
              <a:gdLst/>
              <a:ahLst/>
              <a:cxnLst/>
              <a:rect r="r" b="b" t="t" l="l"/>
              <a:pathLst>
                <a:path h="1845685" w="1349657">
                  <a:moveTo>
                    <a:pt x="0" y="0"/>
                  </a:moveTo>
                  <a:lnTo>
                    <a:pt x="1349657" y="0"/>
                  </a:lnTo>
                  <a:lnTo>
                    <a:pt x="1349657" y="1845685"/>
                  </a:lnTo>
                  <a:lnTo>
                    <a:pt x="0" y="1845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true" flipV="false" rot="-5400000">
              <a:off x="3694205" y="13299094"/>
              <a:ext cx="705535" cy="964834"/>
            </a:xfrm>
            <a:custGeom>
              <a:avLst/>
              <a:gdLst/>
              <a:ahLst/>
              <a:cxnLst/>
              <a:rect r="r" b="b" t="t" l="l"/>
              <a:pathLst>
                <a:path h="964834" w="705535">
                  <a:moveTo>
                    <a:pt x="705534" y="0"/>
                  </a:moveTo>
                  <a:lnTo>
                    <a:pt x="0" y="0"/>
                  </a:lnTo>
                  <a:lnTo>
                    <a:pt x="0" y="964833"/>
                  </a:lnTo>
                  <a:lnTo>
                    <a:pt x="705534" y="964833"/>
                  </a:lnTo>
                  <a:lnTo>
                    <a:pt x="705534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11" id="11"/>
            <p:cNvSpPr/>
            <p:nvPr/>
          </p:nvSpPr>
          <p:spPr>
            <a:xfrm flipH="true">
              <a:off x="2339039" y="13749342"/>
              <a:ext cx="1234846" cy="0"/>
            </a:xfrm>
            <a:prstGeom prst="line">
              <a:avLst/>
            </a:prstGeom>
            <a:ln cap="flat" w="12700">
              <a:solidFill>
                <a:srgbClr val="FF671F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2" id="12"/>
            <p:cNvGrpSpPr/>
            <p:nvPr/>
          </p:nvGrpSpPr>
          <p:grpSpPr>
            <a:xfrm rot="-7132044">
              <a:off x="365461" y="8576901"/>
              <a:ext cx="572270" cy="1172621"/>
              <a:chOff x="0" y="0"/>
              <a:chExt cx="153817" cy="31518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53817" cy="315181"/>
              </a:xfrm>
              <a:custGeom>
                <a:avLst/>
                <a:gdLst/>
                <a:ahLst/>
                <a:cxnLst/>
                <a:rect r="r" b="b" t="t" l="l"/>
                <a:pathLst>
                  <a:path h="315181" w="153817">
                    <a:moveTo>
                      <a:pt x="0" y="0"/>
                    </a:moveTo>
                    <a:lnTo>
                      <a:pt x="153817" y="0"/>
                    </a:lnTo>
                    <a:lnTo>
                      <a:pt x="153817" y="315181"/>
                    </a:lnTo>
                    <a:lnTo>
                      <a:pt x="0" y="3151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153817" cy="3532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-3771283">
              <a:off x="490504" y="3063697"/>
              <a:ext cx="572270" cy="1172621"/>
              <a:chOff x="0" y="0"/>
              <a:chExt cx="153817" cy="31518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53817" cy="315181"/>
              </a:xfrm>
              <a:custGeom>
                <a:avLst/>
                <a:gdLst/>
                <a:ahLst/>
                <a:cxnLst/>
                <a:rect r="r" b="b" t="t" l="l"/>
                <a:pathLst>
                  <a:path h="315181" w="153817">
                    <a:moveTo>
                      <a:pt x="0" y="0"/>
                    </a:moveTo>
                    <a:lnTo>
                      <a:pt x="153817" y="0"/>
                    </a:lnTo>
                    <a:lnTo>
                      <a:pt x="153817" y="315181"/>
                    </a:lnTo>
                    <a:lnTo>
                      <a:pt x="0" y="3151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153817" cy="3532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-3771283">
              <a:off x="10131831" y="8565381"/>
              <a:ext cx="572270" cy="1172621"/>
              <a:chOff x="0" y="0"/>
              <a:chExt cx="153817" cy="31518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53817" cy="315181"/>
              </a:xfrm>
              <a:custGeom>
                <a:avLst/>
                <a:gdLst/>
                <a:ahLst/>
                <a:cxnLst/>
                <a:rect r="r" b="b" t="t" l="l"/>
                <a:pathLst>
                  <a:path h="315181" w="153817">
                    <a:moveTo>
                      <a:pt x="0" y="0"/>
                    </a:moveTo>
                    <a:lnTo>
                      <a:pt x="153817" y="0"/>
                    </a:lnTo>
                    <a:lnTo>
                      <a:pt x="153817" y="315181"/>
                    </a:lnTo>
                    <a:lnTo>
                      <a:pt x="0" y="3151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38100"/>
                <a:ext cx="153817" cy="3532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-7202166">
              <a:off x="10130351" y="3044633"/>
              <a:ext cx="572270" cy="1172621"/>
              <a:chOff x="0" y="0"/>
              <a:chExt cx="153817" cy="31518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53817" cy="315181"/>
              </a:xfrm>
              <a:custGeom>
                <a:avLst/>
                <a:gdLst/>
                <a:ahLst/>
                <a:cxnLst/>
                <a:rect r="r" b="b" t="t" l="l"/>
                <a:pathLst>
                  <a:path h="315181" w="153817">
                    <a:moveTo>
                      <a:pt x="0" y="0"/>
                    </a:moveTo>
                    <a:lnTo>
                      <a:pt x="153817" y="0"/>
                    </a:lnTo>
                    <a:lnTo>
                      <a:pt x="153817" y="315181"/>
                    </a:lnTo>
                    <a:lnTo>
                      <a:pt x="0" y="3151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38100"/>
                <a:ext cx="153817" cy="3532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-10800000">
              <a:off x="5338262" y="0"/>
              <a:ext cx="572270" cy="1172621"/>
              <a:chOff x="0" y="0"/>
              <a:chExt cx="153817" cy="31518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53817" cy="315181"/>
              </a:xfrm>
              <a:custGeom>
                <a:avLst/>
                <a:gdLst/>
                <a:ahLst/>
                <a:cxnLst/>
                <a:rect r="r" b="b" t="t" l="l"/>
                <a:pathLst>
                  <a:path h="315181" w="153817">
                    <a:moveTo>
                      <a:pt x="0" y="0"/>
                    </a:moveTo>
                    <a:lnTo>
                      <a:pt x="153817" y="0"/>
                    </a:lnTo>
                    <a:lnTo>
                      <a:pt x="153817" y="315181"/>
                    </a:lnTo>
                    <a:lnTo>
                      <a:pt x="0" y="3151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38100"/>
                <a:ext cx="153817" cy="3532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27" id="27"/>
            <p:cNvSpPr/>
            <p:nvPr/>
          </p:nvSpPr>
          <p:spPr>
            <a:xfrm flipH="false" flipV="false" rot="-5400000">
              <a:off x="-251848" y="917877"/>
              <a:ext cx="11962292" cy="10777116"/>
            </a:xfrm>
            <a:custGeom>
              <a:avLst/>
              <a:gdLst/>
              <a:ahLst/>
              <a:cxnLst/>
              <a:rect r="r" b="b" t="t" l="l"/>
              <a:pathLst>
                <a:path h="10777116" w="11962292">
                  <a:moveTo>
                    <a:pt x="0" y="0"/>
                  </a:moveTo>
                  <a:lnTo>
                    <a:pt x="11962292" y="0"/>
                  </a:lnTo>
                  <a:lnTo>
                    <a:pt x="11962292" y="10777116"/>
                  </a:lnTo>
                  <a:lnTo>
                    <a:pt x="0" y="10777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401" t="0" r="-401" b="0"/>
              </a:stretch>
            </a:blipFill>
          </p:spPr>
        </p:sp>
        <p:grpSp>
          <p:nvGrpSpPr>
            <p:cNvPr name="Group 28" id="28"/>
            <p:cNvGrpSpPr/>
            <p:nvPr/>
          </p:nvGrpSpPr>
          <p:grpSpPr>
            <a:xfrm rot="-5400000">
              <a:off x="3845591" y="4635985"/>
              <a:ext cx="3496640" cy="3496640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7439" lIns="57439" bIns="57439" rIns="57439"/>
              <a:lstStyle/>
              <a:p>
                <a:pPr algn="ctr">
                  <a:lnSpc>
                    <a:spcPts val="1435"/>
                  </a:lnSpc>
                </a:pPr>
              </a:p>
            </p:txBody>
          </p:sp>
        </p:grpSp>
        <p:sp>
          <p:nvSpPr>
            <p:cNvPr name="Freeform 31" id="31"/>
            <p:cNvSpPr/>
            <p:nvPr/>
          </p:nvSpPr>
          <p:spPr>
            <a:xfrm flipH="false" flipV="false" rot="-4611095">
              <a:off x="2645820" y="4255163"/>
              <a:ext cx="589289" cy="541409"/>
            </a:xfrm>
            <a:custGeom>
              <a:avLst/>
              <a:gdLst/>
              <a:ahLst/>
              <a:cxnLst/>
              <a:rect r="r" b="b" t="t" l="l"/>
              <a:pathLst>
                <a:path h="541409" w="589289">
                  <a:moveTo>
                    <a:pt x="0" y="0"/>
                  </a:moveTo>
                  <a:lnTo>
                    <a:pt x="589289" y="0"/>
                  </a:lnTo>
                  <a:lnTo>
                    <a:pt x="589289" y="541410"/>
                  </a:lnTo>
                  <a:lnTo>
                    <a:pt x="0" y="541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-1134332">
              <a:off x="8879096" y="3773447"/>
              <a:ext cx="508633" cy="616918"/>
            </a:xfrm>
            <a:custGeom>
              <a:avLst/>
              <a:gdLst/>
              <a:ahLst/>
              <a:cxnLst/>
              <a:rect r="r" b="b" t="t" l="l"/>
              <a:pathLst>
                <a:path h="616918" w="508633">
                  <a:moveTo>
                    <a:pt x="0" y="0"/>
                  </a:moveTo>
                  <a:lnTo>
                    <a:pt x="508634" y="0"/>
                  </a:lnTo>
                  <a:lnTo>
                    <a:pt x="508634" y="616917"/>
                  </a:lnTo>
                  <a:lnTo>
                    <a:pt x="0" y="616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-122549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-9480264">
              <a:off x="1897023" y="3715960"/>
              <a:ext cx="656237" cy="602918"/>
            </a:xfrm>
            <a:custGeom>
              <a:avLst/>
              <a:gdLst/>
              <a:ahLst/>
              <a:cxnLst/>
              <a:rect r="r" b="b" t="t" l="l"/>
              <a:pathLst>
                <a:path h="602918" w="656237">
                  <a:moveTo>
                    <a:pt x="0" y="0"/>
                  </a:moveTo>
                  <a:lnTo>
                    <a:pt x="656237" y="0"/>
                  </a:lnTo>
                  <a:lnTo>
                    <a:pt x="656237" y="602918"/>
                  </a:lnTo>
                  <a:lnTo>
                    <a:pt x="0" y="602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 rot="-5400000">
              <a:off x="3529926" y="5890748"/>
              <a:ext cx="1444126" cy="7959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91"/>
                </a:lnSpc>
              </a:pPr>
              <a:r>
                <a:rPr lang="en-US" sz="3065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Téma: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-5400000">
              <a:off x="773725" y="5989097"/>
              <a:ext cx="1066906" cy="5992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33"/>
                </a:lnSpc>
              </a:pPr>
              <a:r>
                <a:rPr lang="en-US" sz="238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Pojmy</a:t>
              </a:r>
            </a:p>
          </p:txBody>
        </p:sp>
        <p:sp>
          <p:nvSpPr>
            <p:cNvPr name="TextBox 36" id="36"/>
            <p:cNvSpPr txBox="true"/>
            <p:nvPr/>
          </p:nvSpPr>
          <p:spPr>
            <a:xfrm rot="-1806989">
              <a:off x="895404" y="2070979"/>
              <a:ext cx="4796030" cy="8981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37"/>
                </a:lnSpc>
              </a:pPr>
              <a:r>
                <a:rPr lang="en-US" sz="2384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Nové informácie - nová korisť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-9014589">
              <a:off x="5329551" y="2018454"/>
              <a:ext cx="4843793" cy="8810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37"/>
                </a:lnSpc>
              </a:pPr>
              <a:r>
                <a:rPr lang="en-US" sz="2384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Staré informácie - už tam boli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-5400000">
              <a:off x="9221279" y="5975913"/>
              <a:ext cx="1212571" cy="6256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33"/>
                </a:lnSpc>
              </a:pPr>
              <a:r>
                <a:rPr lang="en-US" sz="238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Otázky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-1786740">
              <a:off x="7075291" y="9667773"/>
              <a:ext cx="1313343" cy="6354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33"/>
                </a:lnSpc>
              </a:pPr>
              <a:r>
                <a:rPr lang="en-US" sz="238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Nápady</a:t>
              </a:r>
            </a:p>
          </p:txBody>
        </p:sp>
        <p:sp>
          <p:nvSpPr>
            <p:cNvPr name="Freeform 40" id="40"/>
            <p:cNvSpPr/>
            <p:nvPr/>
          </p:nvSpPr>
          <p:spPr>
            <a:xfrm flipH="false" flipV="false" rot="-1237411">
              <a:off x="3550946" y="4841640"/>
              <a:ext cx="589289" cy="541409"/>
            </a:xfrm>
            <a:custGeom>
              <a:avLst/>
              <a:gdLst/>
              <a:ahLst/>
              <a:cxnLst/>
              <a:rect r="r" b="b" t="t" l="l"/>
              <a:pathLst>
                <a:path h="541409" w="589289">
                  <a:moveTo>
                    <a:pt x="0" y="0"/>
                  </a:moveTo>
                  <a:lnTo>
                    <a:pt x="589289" y="0"/>
                  </a:lnTo>
                  <a:lnTo>
                    <a:pt x="589289" y="541410"/>
                  </a:lnTo>
                  <a:lnTo>
                    <a:pt x="0" y="541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-9597578">
              <a:off x="7159076" y="4603846"/>
              <a:ext cx="564108" cy="616918"/>
            </a:xfrm>
            <a:custGeom>
              <a:avLst/>
              <a:gdLst/>
              <a:ahLst/>
              <a:cxnLst/>
              <a:rect r="r" b="b" t="t" l="l"/>
              <a:pathLst>
                <a:path h="616918" w="564108">
                  <a:moveTo>
                    <a:pt x="0" y="0"/>
                  </a:moveTo>
                  <a:lnTo>
                    <a:pt x="564108" y="0"/>
                  </a:lnTo>
                  <a:lnTo>
                    <a:pt x="564108" y="616918"/>
                  </a:lnTo>
                  <a:lnTo>
                    <a:pt x="0" y="6169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-100663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-1119042">
              <a:off x="7949055" y="4231765"/>
              <a:ext cx="540990" cy="448720"/>
            </a:xfrm>
            <a:custGeom>
              <a:avLst/>
              <a:gdLst/>
              <a:ahLst/>
              <a:cxnLst/>
              <a:rect r="r" b="b" t="t" l="l"/>
              <a:pathLst>
                <a:path h="448720" w="540990">
                  <a:moveTo>
                    <a:pt x="0" y="0"/>
                  </a:moveTo>
                  <a:lnTo>
                    <a:pt x="540990" y="0"/>
                  </a:lnTo>
                  <a:lnTo>
                    <a:pt x="540990" y="448720"/>
                  </a:lnTo>
                  <a:lnTo>
                    <a:pt x="0" y="4487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-37483" r="-109238" b="0"/>
              </a:stretch>
            </a:blipFill>
          </p:spPr>
        </p:sp>
        <p:sp>
          <p:nvSpPr>
            <p:cNvPr name="AutoShape 43" id="43"/>
            <p:cNvSpPr/>
            <p:nvPr/>
          </p:nvSpPr>
          <p:spPr>
            <a:xfrm flipH="true">
              <a:off x="2346960" y="12935381"/>
              <a:ext cx="2615667" cy="0"/>
            </a:xfrm>
            <a:prstGeom prst="line">
              <a:avLst/>
            </a:prstGeom>
            <a:ln cap="flat" w="38100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4" id="44"/>
            <p:cNvSpPr txBox="true"/>
            <p:nvPr/>
          </p:nvSpPr>
          <p:spPr>
            <a:xfrm rot="-9253594">
              <a:off x="3040906" y="9816646"/>
              <a:ext cx="245467" cy="7361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?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-5400000">
              <a:off x="9844130" y="13410454"/>
              <a:ext cx="1035447" cy="424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JESEŇ</a:t>
              </a:r>
            </a:p>
          </p:txBody>
        </p:sp>
        <p:sp>
          <p:nvSpPr>
            <p:cNvPr name="Freeform 46" id="46"/>
            <p:cNvSpPr/>
            <p:nvPr/>
          </p:nvSpPr>
          <p:spPr>
            <a:xfrm flipH="false" flipV="false" rot="-5400000">
              <a:off x="8961576" y="1704798"/>
              <a:ext cx="1998325" cy="604857"/>
            </a:xfrm>
            <a:custGeom>
              <a:avLst/>
              <a:gdLst/>
              <a:ahLst/>
              <a:cxnLst/>
              <a:rect r="r" b="b" t="t" l="l"/>
              <a:pathLst>
                <a:path h="604857" w="1998325">
                  <a:moveTo>
                    <a:pt x="0" y="0"/>
                  </a:moveTo>
                  <a:lnTo>
                    <a:pt x="1998325" y="0"/>
                  </a:lnTo>
                  <a:lnTo>
                    <a:pt x="1998325" y="604857"/>
                  </a:lnTo>
                  <a:lnTo>
                    <a:pt x="0" y="604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5485" y="172588"/>
            <a:ext cx="10379731" cy="7320796"/>
            <a:chOff x="0" y="0"/>
            <a:chExt cx="13839641" cy="976106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839641" cy="9616674"/>
              <a:chOff x="0" y="0"/>
              <a:chExt cx="3719861" cy="258479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27597" y="0"/>
                    </a:moveTo>
                    <a:lnTo>
                      <a:pt x="3692264" y="0"/>
                    </a:lnTo>
                    <a:cubicBezTo>
                      <a:pt x="3699583" y="0"/>
                      <a:pt x="3706603" y="2908"/>
                      <a:pt x="3711778" y="8083"/>
                    </a:cubicBezTo>
                    <a:cubicBezTo>
                      <a:pt x="3716954" y="13258"/>
                      <a:pt x="3719861" y="20278"/>
                      <a:pt x="3719861" y="27597"/>
                    </a:cubicBezTo>
                    <a:lnTo>
                      <a:pt x="3719861" y="2557202"/>
                    </a:lnTo>
                    <a:cubicBezTo>
                      <a:pt x="3719861" y="2564521"/>
                      <a:pt x="3716954" y="2571541"/>
                      <a:pt x="3711778" y="2576716"/>
                    </a:cubicBezTo>
                    <a:cubicBezTo>
                      <a:pt x="3706603" y="2581891"/>
                      <a:pt x="3699583" y="2584799"/>
                      <a:pt x="3692264" y="2584799"/>
                    </a:cubicBezTo>
                    <a:lnTo>
                      <a:pt x="27597" y="2584799"/>
                    </a:lnTo>
                    <a:cubicBezTo>
                      <a:pt x="12356" y="2584799"/>
                      <a:pt x="0" y="2572443"/>
                      <a:pt x="0" y="2557202"/>
                    </a:cubicBezTo>
                    <a:lnTo>
                      <a:pt x="0" y="27597"/>
                    </a:lnTo>
                    <a:cubicBezTo>
                      <a:pt x="0" y="20278"/>
                      <a:pt x="2908" y="13258"/>
                      <a:pt x="8083" y="8083"/>
                    </a:cubicBezTo>
                    <a:cubicBezTo>
                      <a:pt x="13258" y="2908"/>
                      <a:pt x="20278" y="0"/>
                      <a:pt x="275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03087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356100" y="115688"/>
              <a:ext cx="13127441" cy="9500985"/>
            </a:xfrm>
            <a:custGeom>
              <a:avLst/>
              <a:gdLst/>
              <a:ahLst/>
              <a:cxnLst/>
              <a:rect r="r" b="b" t="t" l="l"/>
              <a:pathLst>
                <a:path h="9500985" w="13127441">
                  <a:moveTo>
                    <a:pt x="0" y="0"/>
                  </a:moveTo>
                  <a:lnTo>
                    <a:pt x="13127441" y="0"/>
                  </a:lnTo>
                  <a:lnTo>
                    <a:pt x="13127441" y="9500986"/>
                  </a:lnTo>
                  <a:lnTo>
                    <a:pt x="0" y="95009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7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760687" y="663583"/>
              <a:ext cx="12611764" cy="16941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360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Vezmime si rýchle sane,</a:t>
              </a:r>
              <a:r>
                <a:rPr lang="en-US" sz="360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 </a:t>
              </a:r>
            </a:p>
            <a:p>
              <a:pPr algn="l">
                <a:lnSpc>
                  <a:spcPts val="5040"/>
                </a:lnSpc>
              </a:pPr>
              <a:r>
                <a:rPr lang="en-US" sz="360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zreflektujme a šup na ne.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7018333" y="5464292"/>
              <a:ext cx="6000743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mi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pomohlo/bránilo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dôjsť do cieľa? 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true" flipV="false" rot="0">
              <a:off x="177754" y="6712140"/>
              <a:ext cx="13500837" cy="2601980"/>
            </a:xfrm>
            <a:custGeom>
              <a:avLst/>
              <a:gdLst/>
              <a:ahLst/>
              <a:cxnLst/>
              <a:rect r="r" b="b" t="t" l="l"/>
              <a:pathLst>
                <a:path h="2601980" w="13500837">
                  <a:moveTo>
                    <a:pt x="13500837" y="0"/>
                  </a:moveTo>
                  <a:lnTo>
                    <a:pt x="0" y="0"/>
                  </a:lnTo>
                  <a:lnTo>
                    <a:pt x="0" y="2601979"/>
                  </a:lnTo>
                  <a:lnTo>
                    <a:pt x="13500837" y="2601979"/>
                  </a:lnTo>
                  <a:lnTo>
                    <a:pt x="13500837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7018333" y="6899577"/>
              <a:ext cx="6000743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dnes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zanechalo vo mne stopu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true" flipV="false" rot="-819028">
              <a:off x="1656642" y="1764806"/>
              <a:ext cx="5224045" cy="7407643"/>
            </a:xfrm>
            <a:custGeom>
              <a:avLst/>
              <a:gdLst/>
              <a:ahLst/>
              <a:cxnLst/>
              <a:rect r="r" b="b" t="t" l="l"/>
              <a:pathLst>
                <a:path h="7407643" w="5224045">
                  <a:moveTo>
                    <a:pt x="5224045" y="0"/>
                  </a:moveTo>
                  <a:lnTo>
                    <a:pt x="0" y="0"/>
                  </a:lnTo>
                  <a:lnTo>
                    <a:pt x="0" y="7407643"/>
                  </a:lnTo>
                  <a:lnTo>
                    <a:pt x="5224045" y="7407643"/>
                  </a:lnTo>
                  <a:lnTo>
                    <a:pt x="5224045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35642" t="0" r="-203" b="-28901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1412058" y="8709262"/>
              <a:ext cx="1998325" cy="604857"/>
            </a:xfrm>
            <a:custGeom>
              <a:avLst/>
              <a:gdLst/>
              <a:ahLst/>
              <a:cxnLst/>
              <a:rect r="r" b="b" t="t" l="l"/>
              <a:pathLst>
                <a:path h="604857" w="1998325">
                  <a:moveTo>
                    <a:pt x="0" y="0"/>
                  </a:moveTo>
                  <a:lnTo>
                    <a:pt x="1998325" y="0"/>
                  </a:lnTo>
                  <a:lnTo>
                    <a:pt x="1998325" y="604857"/>
                  </a:lnTo>
                  <a:lnTo>
                    <a:pt x="0" y="604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7018333" y="2644338"/>
              <a:ext cx="6000743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ma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vytiahlo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na kopec?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7018333" y="3584323"/>
              <a:ext cx="6216611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Kedy sa mi dnes najlepšie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frčalo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7018333" y="4524308"/>
              <a:ext cx="6000743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Kam som dnes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došiel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 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356100" y="9336246"/>
              <a:ext cx="657225" cy="424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ZIMA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5485" y="172588"/>
            <a:ext cx="10379731" cy="7212505"/>
            <a:chOff x="0" y="0"/>
            <a:chExt cx="3719861" cy="2584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719861" cy="2584799"/>
            </a:xfrm>
            <a:custGeom>
              <a:avLst/>
              <a:gdLst/>
              <a:ahLst/>
              <a:cxnLst/>
              <a:rect r="r" b="b" t="t" l="l"/>
              <a:pathLst>
                <a:path h="2584799" w="3719861">
                  <a:moveTo>
                    <a:pt x="27597" y="0"/>
                  </a:moveTo>
                  <a:lnTo>
                    <a:pt x="3692264" y="0"/>
                  </a:lnTo>
                  <a:cubicBezTo>
                    <a:pt x="3699583" y="0"/>
                    <a:pt x="3706603" y="2908"/>
                    <a:pt x="3711778" y="8083"/>
                  </a:cubicBezTo>
                  <a:cubicBezTo>
                    <a:pt x="3716954" y="13258"/>
                    <a:pt x="3719861" y="20278"/>
                    <a:pt x="3719861" y="27597"/>
                  </a:cubicBezTo>
                  <a:lnTo>
                    <a:pt x="3719861" y="2557202"/>
                  </a:lnTo>
                  <a:cubicBezTo>
                    <a:pt x="3719861" y="2564521"/>
                    <a:pt x="3716954" y="2571541"/>
                    <a:pt x="3711778" y="2576716"/>
                  </a:cubicBezTo>
                  <a:cubicBezTo>
                    <a:pt x="3706603" y="2581891"/>
                    <a:pt x="3699583" y="2584799"/>
                    <a:pt x="3692264" y="2584799"/>
                  </a:cubicBezTo>
                  <a:lnTo>
                    <a:pt x="27597" y="2584799"/>
                  </a:lnTo>
                  <a:cubicBezTo>
                    <a:pt x="12356" y="2584799"/>
                    <a:pt x="0" y="2572443"/>
                    <a:pt x="0" y="2557202"/>
                  </a:cubicBezTo>
                  <a:lnTo>
                    <a:pt x="0" y="27597"/>
                  </a:lnTo>
                  <a:cubicBezTo>
                    <a:pt x="0" y="20278"/>
                    <a:pt x="2908" y="13258"/>
                    <a:pt x="8083" y="8083"/>
                  </a:cubicBezTo>
                  <a:cubicBezTo>
                    <a:pt x="13258" y="2908"/>
                    <a:pt x="20278" y="0"/>
                    <a:pt x="27597" y="0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003087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3719861" cy="26228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1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8793501" y="529179"/>
            <a:ext cx="1498744" cy="453643"/>
          </a:xfrm>
          <a:custGeom>
            <a:avLst/>
            <a:gdLst/>
            <a:ahLst/>
            <a:cxnLst/>
            <a:rect r="r" b="b" t="t" l="l"/>
            <a:pathLst>
              <a:path h="453643" w="1498744">
                <a:moveTo>
                  <a:pt x="0" y="0"/>
                </a:moveTo>
                <a:lnTo>
                  <a:pt x="1498744" y="0"/>
                </a:lnTo>
                <a:lnTo>
                  <a:pt x="1498744" y="453642"/>
                </a:lnTo>
                <a:lnTo>
                  <a:pt x="0" y="4536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56000" y="1374926"/>
            <a:ext cx="5671632" cy="3834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Keby niečo z dnešnej témy malo byť darčekom,</a:t>
            </a:r>
            <a:r>
              <a:rPr lang="en-US" sz="4299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 </a:t>
            </a:r>
          </a:p>
          <a:p>
            <a:pPr algn="l">
              <a:lnSpc>
                <a:spcPts val="6019"/>
              </a:lnSpc>
            </a:pPr>
          </a:p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čo by to bolo, pre koho </a:t>
            </a:r>
          </a:p>
          <a:p>
            <a:pPr algn="l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a prečo?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7100730" y="529179"/>
            <a:ext cx="2275380" cy="5658976"/>
          </a:xfrm>
          <a:custGeom>
            <a:avLst/>
            <a:gdLst/>
            <a:ahLst/>
            <a:cxnLst/>
            <a:rect r="r" b="b" t="t" l="l"/>
            <a:pathLst>
              <a:path h="5658976" w="2275380">
                <a:moveTo>
                  <a:pt x="2275380" y="0"/>
                </a:moveTo>
                <a:lnTo>
                  <a:pt x="0" y="0"/>
                </a:lnTo>
                <a:lnTo>
                  <a:pt x="0" y="5658976"/>
                </a:lnTo>
                <a:lnTo>
                  <a:pt x="2275380" y="5658976"/>
                </a:lnTo>
                <a:lnTo>
                  <a:pt x="227538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19196" y="4880735"/>
            <a:ext cx="1716848" cy="2194055"/>
          </a:xfrm>
          <a:custGeom>
            <a:avLst/>
            <a:gdLst/>
            <a:ahLst/>
            <a:cxnLst/>
            <a:rect r="r" b="b" t="t" l="l"/>
            <a:pathLst>
              <a:path h="2194055" w="1716848">
                <a:moveTo>
                  <a:pt x="0" y="0"/>
                </a:moveTo>
                <a:lnTo>
                  <a:pt x="1716848" y="0"/>
                </a:lnTo>
                <a:lnTo>
                  <a:pt x="1716848" y="2194055"/>
                </a:lnTo>
                <a:lnTo>
                  <a:pt x="0" y="21940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709042" y="5458501"/>
            <a:ext cx="2049117" cy="1547083"/>
          </a:xfrm>
          <a:custGeom>
            <a:avLst/>
            <a:gdLst/>
            <a:ahLst/>
            <a:cxnLst/>
            <a:rect r="r" b="b" t="t" l="l"/>
            <a:pathLst>
              <a:path h="1547083" w="2049117">
                <a:moveTo>
                  <a:pt x="0" y="0"/>
                </a:moveTo>
                <a:lnTo>
                  <a:pt x="2049117" y="0"/>
                </a:lnTo>
                <a:lnTo>
                  <a:pt x="2049117" y="1547084"/>
                </a:lnTo>
                <a:lnTo>
                  <a:pt x="0" y="15470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224073" y="4995952"/>
            <a:ext cx="917580" cy="2067786"/>
          </a:xfrm>
          <a:custGeom>
            <a:avLst/>
            <a:gdLst/>
            <a:ahLst/>
            <a:cxnLst/>
            <a:rect r="r" b="b" t="t" l="l"/>
            <a:pathLst>
              <a:path h="2067786" w="917580">
                <a:moveTo>
                  <a:pt x="0" y="0"/>
                </a:moveTo>
                <a:lnTo>
                  <a:pt x="917580" y="0"/>
                </a:lnTo>
                <a:lnTo>
                  <a:pt x="917580" y="2067786"/>
                </a:lnTo>
                <a:lnTo>
                  <a:pt x="0" y="20677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024412" y="6051324"/>
            <a:ext cx="1020353" cy="1062867"/>
          </a:xfrm>
          <a:custGeom>
            <a:avLst/>
            <a:gdLst/>
            <a:ahLst/>
            <a:cxnLst/>
            <a:rect r="r" b="b" t="t" l="l"/>
            <a:pathLst>
              <a:path h="1062867" w="1020353">
                <a:moveTo>
                  <a:pt x="0" y="0"/>
                </a:moveTo>
                <a:lnTo>
                  <a:pt x="1020352" y="0"/>
                </a:lnTo>
                <a:lnTo>
                  <a:pt x="1020352" y="1062867"/>
                </a:lnTo>
                <a:lnTo>
                  <a:pt x="0" y="10628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59007" y="5389296"/>
            <a:ext cx="747938" cy="1685495"/>
          </a:xfrm>
          <a:custGeom>
            <a:avLst/>
            <a:gdLst/>
            <a:ahLst/>
            <a:cxnLst/>
            <a:rect r="r" b="b" t="t" l="l"/>
            <a:pathLst>
              <a:path h="1685495" w="747938">
                <a:moveTo>
                  <a:pt x="0" y="0"/>
                </a:moveTo>
                <a:lnTo>
                  <a:pt x="747938" y="0"/>
                </a:lnTo>
                <a:lnTo>
                  <a:pt x="747938" y="1685494"/>
                </a:lnTo>
                <a:lnTo>
                  <a:pt x="0" y="168549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0">
            <a:off x="4702811" y="5243063"/>
            <a:ext cx="1464157" cy="1871128"/>
          </a:xfrm>
          <a:custGeom>
            <a:avLst/>
            <a:gdLst/>
            <a:ahLst/>
            <a:cxnLst/>
            <a:rect r="r" b="b" t="t" l="l"/>
            <a:pathLst>
              <a:path h="1871128" w="1464157">
                <a:moveTo>
                  <a:pt x="1464158" y="0"/>
                </a:moveTo>
                <a:lnTo>
                  <a:pt x="0" y="0"/>
                </a:lnTo>
                <a:lnTo>
                  <a:pt x="0" y="1871128"/>
                </a:lnTo>
                <a:lnTo>
                  <a:pt x="1464158" y="1871128"/>
                </a:lnTo>
                <a:lnTo>
                  <a:pt x="1464158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183264" y="6051324"/>
            <a:ext cx="1020353" cy="1062867"/>
          </a:xfrm>
          <a:custGeom>
            <a:avLst/>
            <a:gdLst/>
            <a:ahLst/>
            <a:cxnLst/>
            <a:rect r="r" b="b" t="t" l="l"/>
            <a:pathLst>
              <a:path h="1062867" w="1020353">
                <a:moveTo>
                  <a:pt x="0" y="0"/>
                </a:moveTo>
                <a:lnTo>
                  <a:pt x="1020353" y="0"/>
                </a:lnTo>
                <a:lnTo>
                  <a:pt x="1020353" y="1062867"/>
                </a:lnTo>
                <a:lnTo>
                  <a:pt x="0" y="106286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52560" y="7158104"/>
            <a:ext cx="492919" cy="335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ZIMA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5485" y="172588"/>
            <a:ext cx="10379731" cy="7320796"/>
            <a:chOff x="0" y="0"/>
            <a:chExt cx="13839641" cy="976106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839641" cy="9616674"/>
              <a:chOff x="0" y="0"/>
              <a:chExt cx="3719861" cy="258479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27597" y="0"/>
                    </a:moveTo>
                    <a:lnTo>
                      <a:pt x="3692264" y="0"/>
                    </a:lnTo>
                    <a:cubicBezTo>
                      <a:pt x="3699583" y="0"/>
                      <a:pt x="3706603" y="2908"/>
                      <a:pt x="3711778" y="8083"/>
                    </a:cubicBezTo>
                    <a:cubicBezTo>
                      <a:pt x="3716954" y="13258"/>
                      <a:pt x="3719861" y="20278"/>
                      <a:pt x="3719861" y="27597"/>
                    </a:cubicBezTo>
                    <a:lnTo>
                      <a:pt x="3719861" y="2557202"/>
                    </a:lnTo>
                    <a:cubicBezTo>
                      <a:pt x="3719861" y="2564521"/>
                      <a:pt x="3716954" y="2571541"/>
                      <a:pt x="3711778" y="2576716"/>
                    </a:cubicBezTo>
                    <a:cubicBezTo>
                      <a:pt x="3706603" y="2581891"/>
                      <a:pt x="3699583" y="2584799"/>
                      <a:pt x="3692264" y="2584799"/>
                    </a:cubicBezTo>
                    <a:lnTo>
                      <a:pt x="27597" y="2584799"/>
                    </a:lnTo>
                    <a:cubicBezTo>
                      <a:pt x="12356" y="2584799"/>
                      <a:pt x="0" y="2572443"/>
                      <a:pt x="0" y="2557202"/>
                    </a:cubicBezTo>
                    <a:lnTo>
                      <a:pt x="0" y="27597"/>
                    </a:lnTo>
                    <a:cubicBezTo>
                      <a:pt x="0" y="20278"/>
                      <a:pt x="2908" y="13258"/>
                      <a:pt x="8083" y="8083"/>
                    </a:cubicBezTo>
                    <a:cubicBezTo>
                      <a:pt x="13258" y="2908"/>
                      <a:pt x="20278" y="0"/>
                      <a:pt x="275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03087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6" id="6"/>
            <p:cNvGrpSpPr/>
            <p:nvPr/>
          </p:nvGrpSpPr>
          <p:grpSpPr>
            <a:xfrm rot="0">
              <a:off x="395131" y="1550349"/>
              <a:ext cx="6284983" cy="7750696"/>
              <a:chOff x="0" y="0"/>
              <a:chExt cx="1848832" cy="227999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848832" cy="2279996"/>
              </a:xfrm>
              <a:custGeom>
                <a:avLst/>
                <a:gdLst/>
                <a:ahLst/>
                <a:cxnLst/>
                <a:rect r="r" b="b" t="t" l="l"/>
                <a:pathLst>
                  <a:path h="2279996" w="1848832">
                    <a:moveTo>
                      <a:pt x="29563" y="0"/>
                    </a:moveTo>
                    <a:lnTo>
                      <a:pt x="1819269" y="0"/>
                    </a:lnTo>
                    <a:cubicBezTo>
                      <a:pt x="1827110" y="0"/>
                      <a:pt x="1834629" y="3115"/>
                      <a:pt x="1840173" y="8659"/>
                    </a:cubicBezTo>
                    <a:cubicBezTo>
                      <a:pt x="1845718" y="14203"/>
                      <a:pt x="1848832" y="21723"/>
                      <a:pt x="1848832" y="29563"/>
                    </a:cubicBezTo>
                    <a:lnTo>
                      <a:pt x="1848832" y="2250433"/>
                    </a:lnTo>
                    <a:cubicBezTo>
                      <a:pt x="1848832" y="2258273"/>
                      <a:pt x="1845718" y="2265793"/>
                      <a:pt x="1840173" y="2271337"/>
                    </a:cubicBezTo>
                    <a:cubicBezTo>
                      <a:pt x="1834629" y="2276881"/>
                      <a:pt x="1827110" y="2279996"/>
                      <a:pt x="1819269" y="2279996"/>
                    </a:cubicBezTo>
                    <a:lnTo>
                      <a:pt x="29563" y="2279996"/>
                    </a:lnTo>
                    <a:cubicBezTo>
                      <a:pt x="21723" y="2279996"/>
                      <a:pt x="14203" y="2276881"/>
                      <a:pt x="8659" y="2271337"/>
                    </a:cubicBezTo>
                    <a:cubicBezTo>
                      <a:pt x="3115" y="2265793"/>
                      <a:pt x="0" y="2258273"/>
                      <a:pt x="0" y="2250433"/>
                    </a:cubicBezTo>
                    <a:lnTo>
                      <a:pt x="0" y="29563"/>
                    </a:lnTo>
                    <a:cubicBezTo>
                      <a:pt x="0" y="21723"/>
                      <a:pt x="3115" y="14203"/>
                      <a:pt x="8659" y="8659"/>
                    </a:cubicBezTo>
                    <a:cubicBezTo>
                      <a:pt x="14203" y="3115"/>
                      <a:pt x="21723" y="0"/>
                      <a:pt x="295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3087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9050"/>
                <a:ext cx="1848832" cy="2299046"/>
              </a:xfrm>
              <a:prstGeom prst="rect">
                <a:avLst/>
              </a:prstGeom>
            </p:spPr>
            <p:txBody>
              <a:bodyPr anchor="ctr" rtlCol="false" tIns="44577" lIns="44577" bIns="44577" rIns="44577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9" id="9"/>
            <p:cNvGrpSpPr/>
            <p:nvPr/>
          </p:nvGrpSpPr>
          <p:grpSpPr>
            <a:xfrm rot="-5400000">
              <a:off x="-100505" y="2452908"/>
              <a:ext cx="7276254" cy="5945578"/>
              <a:chOff x="0" y="0"/>
              <a:chExt cx="3047518" cy="249019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047517" cy="2490190"/>
              </a:xfrm>
              <a:custGeom>
                <a:avLst/>
                <a:gdLst/>
                <a:ahLst/>
                <a:cxnLst/>
                <a:rect r="r" b="b" t="t" l="l"/>
                <a:pathLst>
                  <a:path h="2490190" w="3047517">
                    <a:moveTo>
                      <a:pt x="25536" y="0"/>
                    </a:moveTo>
                    <a:lnTo>
                      <a:pt x="3021981" y="0"/>
                    </a:lnTo>
                    <a:cubicBezTo>
                      <a:pt x="3028754" y="0"/>
                      <a:pt x="3035249" y="2690"/>
                      <a:pt x="3040038" y="7479"/>
                    </a:cubicBezTo>
                    <a:cubicBezTo>
                      <a:pt x="3044827" y="12268"/>
                      <a:pt x="3047517" y="18763"/>
                      <a:pt x="3047517" y="25536"/>
                    </a:cubicBezTo>
                    <a:lnTo>
                      <a:pt x="3047517" y="2464654"/>
                    </a:lnTo>
                    <a:cubicBezTo>
                      <a:pt x="3047517" y="2471426"/>
                      <a:pt x="3044827" y="2477922"/>
                      <a:pt x="3040038" y="2482710"/>
                    </a:cubicBezTo>
                    <a:cubicBezTo>
                      <a:pt x="3035249" y="2487500"/>
                      <a:pt x="3028754" y="2490190"/>
                      <a:pt x="3021981" y="2490190"/>
                    </a:cubicBezTo>
                    <a:lnTo>
                      <a:pt x="25536" y="2490190"/>
                    </a:lnTo>
                    <a:cubicBezTo>
                      <a:pt x="18763" y="2490190"/>
                      <a:pt x="12268" y="2487500"/>
                      <a:pt x="7479" y="2482710"/>
                    </a:cubicBezTo>
                    <a:cubicBezTo>
                      <a:pt x="2690" y="2477922"/>
                      <a:pt x="0" y="2471426"/>
                      <a:pt x="0" y="2464654"/>
                    </a:cubicBezTo>
                    <a:lnTo>
                      <a:pt x="0" y="25536"/>
                    </a:lnTo>
                    <a:cubicBezTo>
                      <a:pt x="0" y="18763"/>
                      <a:pt x="2690" y="12268"/>
                      <a:pt x="7479" y="7479"/>
                    </a:cubicBezTo>
                    <a:cubicBezTo>
                      <a:pt x="12268" y="2690"/>
                      <a:pt x="18763" y="0"/>
                      <a:pt x="2553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84D5"/>
                </a:solidFill>
                <a:prstDash val="lgDash"/>
                <a:miter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19050"/>
                <a:ext cx="3047518" cy="2509240"/>
              </a:xfrm>
              <a:prstGeom prst="rect">
                <a:avLst/>
              </a:prstGeom>
            </p:spPr>
            <p:txBody>
              <a:bodyPr anchor="ctr" rtlCol="false" tIns="34120" lIns="34120" bIns="34120" rIns="34120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916569" y="376183"/>
              <a:ext cx="6686129" cy="6608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Recept na dnešnú hodinu: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916569" y="1385116"/>
              <a:ext cx="2832347" cy="4908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39"/>
                </a:lnSpc>
              </a:pPr>
              <a:r>
                <a:rPr lang="en-US" sz="20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I</a:t>
              </a:r>
              <a:r>
                <a:rPr lang="en-US" sz="20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NGREDIENCIE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916569" y="2074222"/>
              <a:ext cx="5316477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Táto hodina pre mňa obsahovala predovšetkým:</a:t>
              </a:r>
            </a:p>
          </p:txBody>
        </p:sp>
        <p:sp>
          <p:nvSpPr>
            <p:cNvPr name="Freeform 15" id="15"/>
            <p:cNvSpPr/>
            <p:nvPr/>
          </p:nvSpPr>
          <p:spPr>
            <a:xfrm flipH="true" flipV="false" rot="0">
              <a:off x="768556" y="2540111"/>
              <a:ext cx="754451" cy="712956"/>
            </a:xfrm>
            <a:custGeom>
              <a:avLst/>
              <a:gdLst/>
              <a:ahLst/>
              <a:cxnLst/>
              <a:rect r="r" b="b" t="t" l="l"/>
              <a:pathLst>
                <a:path h="712956" w="754451">
                  <a:moveTo>
                    <a:pt x="754451" y="0"/>
                  </a:moveTo>
                  <a:lnTo>
                    <a:pt x="0" y="0"/>
                  </a:lnTo>
                  <a:lnTo>
                    <a:pt x="0" y="712956"/>
                  </a:lnTo>
                  <a:lnTo>
                    <a:pt x="754451" y="712956"/>
                  </a:lnTo>
                  <a:lnTo>
                    <a:pt x="75445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-5400000">
              <a:off x="1582838" y="2525235"/>
              <a:ext cx="711143" cy="742708"/>
            </a:xfrm>
            <a:custGeom>
              <a:avLst/>
              <a:gdLst/>
              <a:ahLst/>
              <a:cxnLst/>
              <a:rect r="r" b="b" t="t" l="l"/>
              <a:pathLst>
                <a:path h="742708" w="711143">
                  <a:moveTo>
                    <a:pt x="0" y="0"/>
                  </a:moveTo>
                  <a:lnTo>
                    <a:pt x="711143" y="0"/>
                  </a:lnTo>
                  <a:lnTo>
                    <a:pt x="711143" y="742708"/>
                  </a:lnTo>
                  <a:lnTo>
                    <a:pt x="0" y="742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353812" y="2540111"/>
              <a:ext cx="754451" cy="712956"/>
            </a:xfrm>
            <a:custGeom>
              <a:avLst/>
              <a:gdLst/>
              <a:ahLst/>
              <a:cxnLst/>
              <a:rect r="r" b="b" t="t" l="l"/>
              <a:pathLst>
                <a:path h="712956" w="754451">
                  <a:moveTo>
                    <a:pt x="0" y="0"/>
                  </a:moveTo>
                  <a:lnTo>
                    <a:pt x="754451" y="0"/>
                  </a:lnTo>
                  <a:lnTo>
                    <a:pt x="754451" y="712956"/>
                  </a:lnTo>
                  <a:lnTo>
                    <a:pt x="0" y="712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true" flipV="false" rot="0">
              <a:off x="3939069" y="2540111"/>
              <a:ext cx="754451" cy="712956"/>
            </a:xfrm>
            <a:custGeom>
              <a:avLst/>
              <a:gdLst/>
              <a:ahLst/>
              <a:cxnLst/>
              <a:rect r="r" b="b" t="t" l="l"/>
              <a:pathLst>
                <a:path h="712956" w="754451">
                  <a:moveTo>
                    <a:pt x="754451" y="0"/>
                  </a:moveTo>
                  <a:lnTo>
                    <a:pt x="0" y="0"/>
                  </a:lnTo>
                  <a:lnTo>
                    <a:pt x="0" y="712956"/>
                  </a:lnTo>
                  <a:lnTo>
                    <a:pt x="754451" y="712956"/>
                  </a:lnTo>
                  <a:lnTo>
                    <a:pt x="75445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-5400000">
              <a:off x="4753351" y="2525235"/>
              <a:ext cx="711143" cy="742708"/>
            </a:xfrm>
            <a:custGeom>
              <a:avLst/>
              <a:gdLst/>
              <a:ahLst/>
              <a:cxnLst/>
              <a:rect r="r" b="b" t="t" l="l"/>
              <a:pathLst>
                <a:path h="742708" w="711143">
                  <a:moveTo>
                    <a:pt x="0" y="0"/>
                  </a:moveTo>
                  <a:lnTo>
                    <a:pt x="711143" y="0"/>
                  </a:lnTo>
                  <a:lnTo>
                    <a:pt x="711143" y="742708"/>
                  </a:lnTo>
                  <a:lnTo>
                    <a:pt x="0" y="742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5524325" y="2540111"/>
              <a:ext cx="754451" cy="712956"/>
            </a:xfrm>
            <a:custGeom>
              <a:avLst/>
              <a:gdLst/>
              <a:ahLst/>
              <a:cxnLst/>
              <a:rect r="r" b="b" t="t" l="l"/>
              <a:pathLst>
                <a:path h="712956" w="754451">
                  <a:moveTo>
                    <a:pt x="0" y="0"/>
                  </a:moveTo>
                  <a:lnTo>
                    <a:pt x="754451" y="0"/>
                  </a:lnTo>
                  <a:lnTo>
                    <a:pt x="754451" y="712956"/>
                  </a:lnTo>
                  <a:lnTo>
                    <a:pt x="0" y="712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-5400000">
              <a:off x="3168095" y="2525235"/>
              <a:ext cx="711143" cy="742708"/>
            </a:xfrm>
            <a:custGeom>
              <a:avLst/>
              <a:gdLst/>
              <a:ahLst/>
              <a:cxnLst/>
              <a:rect r="r" b="b" t="t" l="l"/>
              <a:pathLst>
                <a:path h="742708" w="711143">
                  <a:moveTo>
                    <a:pt x="0" y="0"/>
                  </a:moveTo>
                  <a:lnTo>
                    <a:pt x="711142" y="0"/>
                  </a:lnTo>
                  <a:lnTo>
                    <a:pt x="711142" y="742708"/>
                  </a:lnTo>
                  <a:lnTo>
                    <a:pt x="0" y="742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938524" y="3476666"/>
              <a:ext cx="818128" cy="3931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5"/>
                </a:lnSpc>
              </a:pPr>
              <a:r>
                <a:rPr lang="en-US" sz="1703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500 g</a:t>
              </a:r>
            </a:p>
          </p:txBody>
        </p:sp>
        <p:sp>
          <p:nvSpPr>
            <p:cNvPr name="AutoShape 23" id="23"/>
            <p:cNvSpPr/>
            <p:nvPr/>
          </p:nvSpPr>
          <p:spPr>
            <a:xfrm>
              <a:off x="916569" y="3928466"/>
              <a:ext cx="5352929" cy="0"/>
            </a:xfrm>
            <a:prstGeom prst="line">
              <a:avLst/>
            </a:prstGeom>
            <a:ln cap="flat" w="25400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4" id="24"/>
            <p:cNvSpPr txBox="true"/>
            <p:nvPr/>
          </p:nvSpPr>
          <p:spPr>
            <a:xfrm rot="0">
              <a:off x="948494" y="4407378"/>
              <a:ext cx="1002592" cy="3931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5"/>
                </a:lnSpc>
              </a:pPr>
              <a:r>
                <a:rPr lang="en-US" sz="1703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250 ml</a:t>
              </a:r>
            </a:p>
          </p:txBody>
        </p:sp>
        <p:sp>
          <p:nvSpPr>
            <p:cNvPr name="AutoShape 25" id="25"/>
            <p:cNvSpPr/>
            <p:nvPr/>
          </p:nvSpPr>
          <p:spPr>
            <a:xfrm>
              <a:off x="916569" y="4855717"/>
              <a:ext cx="5352929" cy="0"/>
            </a:xfrm>
            <a:prstGeom prst="line">
              <a:avLst/>
            </a:prstGeom>
            <a:ln cap="flat" w="25400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6" id="26"/>
            <p:cNvSpPr txBox="true"/>
            <p:nvPr/>
          </p:nvSpPr>
          <p:spPr>
            <a:xfrm rot="0">
              <a:off x="916569" y="5325105"/>
              <a:ext cx="872111" cy="414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18"/>
                </a:lnSpc>
              </a:pPr>
              <a:r>
                <a:rPr lang="en-US" sz="1727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hrnček</a:t>
              </a:r>
            </a:p>
          </p:txBody>
        </p:sp>
        <p:sp>
          <p:nvSpPr>
            <p:cNvPr name="AutoShape 27" id="27"/>
            <p:cNvSpPr/>
            <p:nvPr/>
          </p:nvSpPr>
          <p:spPr>
            <a:xfrm>
              <a:off x="916569" y="5779509"/>
              <a:ext cx="5352929" cy="0"/>
            </a:xfrm>
            <a:prstGeom prst="line">
              <a:avLst/>
            </a:prstGeom>
            <a:ln cap="flat" w="25400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8" id="28"/>
            <p:cNvSpPr txBox="true"/>
            <p:nvPr/>
          </p:nvSpPr>
          <p:spPr>
            <a:xfrm rot="0">
              <a:off x="916569" y="6248896"/>
              <a:ext cx="1632161" cy="414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18"/>
                </a:lnSpc>
              </a:pPr>
              <a:r>
                <a:rPr lang="en-US" sz="1727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veľká hrsť </a:t>
              </a:r>
            </a:p>
          </p:txBody>
        </p:sp>
        <p:sp>
          <p:nvSpPr>
            <p:cNvPr name="AutoShape 29" id="29"/>
            <p:cNvSpPr/>
            <p:nvPr/>
          </p:nvSpPr>
          <p:spPr>
            <a:xfrm>
              <a:off x="916569" y="6687933"/>
              <a:ext cx="5352929" cy="0"/>
            </a:xfrm>
            <a:prstGeom prst="line">
              <a:avLst/>
            </a:prstGeom>
            <a:ln cap="flat" w="25400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30" id="30"/>
            <p:cNvSpPr txBox="true"/>
            <p:nvPr/>
          </p:nvSpPr>
          <p:spPr>
            <a:xfrm rot="0">
              <a:off x="948036" y="7166845"/>
              <a:ext cx="958477" cy="3931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5"/>
                </a:lnSpc>
              </a:pPr>
              <a:r>
                <a:rPr lang="en-US" sz="1703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2 lyžice </a:t>
              </a:r>
            </a:p>
          </p:txBody>
        </p:sp>
        <p:sp>
          <p:nvSpPr>
            <p:cNvPr name="AutoShape 31" id="31"/>
            <p:cNvSpPr/>
            <p:nvPr/>
          </p:nvSpPr>
          <p:spPr>
            <a:xfrm>
              <a:off x="916569" y="7580990"/>
              <a:ext cx="5352929" cy="0"/>
            </a:xfrm>
            <a:prstGeom prst="line">
              <a:avLst/>
            </a:prstGeom>
            <a:ln cap="flat" w="25400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32" id="32"/>
            <p:cNvSpPr txBox="true"/>
            <p:nvPr/>
          </p:nvSpPr>
          <p:spPr>
            <a:xfrm rot="0">
              <a:off x="938524" y="8059903"/>
              <a:ext cx="987370" cy="3931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385"/>
                </a:lnSpc>
              </a:pPr>
              <a:r>
                <a:rPr lang="en-US" sz="1703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štipka</a:t>
              </a:r>
            </a:p>
          </p:txBody>
        </p:sp>
        <p:sp>
          <p:nvSpPr>
            <p:cNvPr name="AutoShape 33" id="33"/>
            <p:cNvSpPr/>
            <p:nvPr/>
          </p:nvSpPr>
          <p:spPr>
            <a:xfrm>
              <a:off x="916569" y="8470587"/>
              <a:ext cx="5352929" cy="0"/>
            </a:xfrm>
            <a:prstGeom prst="line">
              <a:avLst/>
            </a:prstGeom>
            <a:ln cap="flat" w="25400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4" id="34"/>
            <p:cNvGrpSpPr/>
            <p:nvPr/>
          </p:nvGrpSpPr>
          <p:grpSpPr>
            <a:xfrm rot="0">
              <a:off x="7142764" y="520840"/>
              <a:ext cx="6284983" cy="3967950"/>
              <a:chOff x="0" y="0"/>
              <a:chExt cx="1848832" cy="1167239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1848832" cy="1167239"/>
              </a:xfrm>
              <a:custGeom>
                <a:avLst/>
                <a:gdLst/>
                <a:ahLst/>
                <a:cxnLst/>
                <a:rect r="r" b="b" t="t" l="l"/>
                <a:pathLst>
                  <a:path h="1167239" w="1848832">
                    <a:moveTo>
                      <a:pt x="29563" y="0"/>
                    </a:moveTo>
                    <a:lnTo>
                      <a:pt x="1819269" y="0"/>
                    </a:lnTo>
                    <a:cubicBezTo>
                      <a:pt x="1827110" y="0"/>
                      <a:pt x="1834629" y="3115"/>
                      <a:pt x="1840173" y="8659"/>
                    </a:cubicBezTo>
                    <a:cubicBezTo>
                      <a:pt x="1845718" y="14203"/>
                      <a:pt x="1848832" y="21723"/>
                      <a:pt x="1848832" y="29563"/>
                    </a:cubicBezTo>
                    <a:lnTo>
                      <a:pt x="1848832" y="1137675"/>
                    </a:lnTo>
                    <a:cubicBezTo>
                      <a:pt x="1848832" y="1145516"/>
                      <a:pt x="1845718" y="1153035"/>
                      <a:pt x="1840173" y="1158580"/>
                    </a:cubicBezTo>
                    <a:cubicBezTo>
                      <a:pt x="1834629" y="1164124"/>
                      <a:pt x="1827110" y="1167239"/>
                      <a:pt x="1819269" y="1167239"/>
                    </a:cubicBezTo>
                    <a:lnTo>
                      <a:pt x="29563" y="1167239"/>
                    </a:lnTo>
                    <a:cubicBezTo>
                      <a:pt x="21723" y="1167239"/>
                      <a:pt x="14203" y="1164124"/>
                      <a:pt x="8659" y="1158580"/>
                    </a:cubicBezTo>
                    <a:cubicBezTo>
                      <a:pt x="3115" y="1153035"/>
                      <a:pt x="0" y="1145516"/>
                      <a:pt x="0" y="1137675"/>
                    </a:cubicBezTo>
                    <a:lnTo>
                      <a:pt x="0" y="29563"/>
                    </a:lnTo>
                    <a:cubicBezTo>
                      <a:pt x="0" y="21723"/>
                      <a:pt x="3115" y="14203"/>
                      <a:pt x="8659" y="8659"/>
                    </a:cubicBezTo>
                    <a:cubicBezTo>
                      <a:pt x="14203" y="3115"/>
                      <a:pt x="21723" y="0"/>
                      <a:pt x="295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3087"/>
                </a:solidFill>
                <a:prstDash val="solid"/>
                <a:miter/>
              </a:ln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19050"/>
                <a:ext cx="1848832" cy="1186289"/>
              </a:xfrm>
              <a:prstGeom prst="rect">
                <a:avLst/>
              </a:prstGeom>
            </p:spPr>
            <p:txBody>
              <a:bodyPr anchor="ctr" rtlCol="false" tIns="44577" lIns="44577" bIns="44577" rIns="44577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-5400000">
              <a:off x="8534570" y="-467883"/>
              <a:ext cx="3501371" cy="5945578"/>
              <a:chOff x="0" y="0"/>
              <a:chExt cx="1466481" cy="249019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1466481" cy="2490190"/>
              </a:xfrm>
              <a:custGeom>
                <a:avLst/>
                <a:gdLst/>
                <a:ahLst/>
                <a:cxnLst/>
                <a:rect r="r" b="b" t="t" l="l"/>
                <a:pathLst>
                  <a:path h="2490190" w="1466481">
                    <a:moveTo>
                      <a:pt x="53067" y="0"/>
                    </a:moveTo>
                    <a:lnTo>
                      <a:pt x="1413415" y="0"/>
                    </a:lnTo>
                    <a:cubicBezTo>
                      <a:pt x="1442722" y="0"/>
                      <a:pt x="1466481" y="23759"/>
                      <a:pt x="1466481" y="53067"/>
                    </a:cubicBezTo>
                    <a:lnTo>
                      <a:pt x="1466481" y="2437123"/>
                    </a:lnTo>
                    <a:cubicBezTo>
                      <a:pt x="1466481" y="2451197"/>
                      <a:pt x="1460890" y="2464695"/>
                      <a:pt x="1450938" y="2474647"/>
                    </a:cubicBezTo>
                    <a:cubicBezTo>
                      <a:pt x="1440986" y="2484599"/>
                      <a:pt x="1427489" y="2490190"/>
                      <a:pt x="1413415" y="2490190"/>
                    </a:cubicBezTo>
                    <a:lnTo>
                      <a:pt x="53067" y="2490190"/>
                    </a:lnTo>
                    <a:cubicBezTo>
                      <a:pt x="38993" y="2490190"/>
                      <a:pt x="25495" y="2484599"/>
                      <a:pt x="15543" y="2474647"/>
                    </a:cubicBezTo>
                    <a:cubicBezTo>
                      <a:pt x="5591" y="2464695"/>
                      <a:pt x="0" y="2451197"/>
                      <a:pt x="0" y="2437123"/>
                    </a:cubicBezTo>
                    <a:lnTo>
                      <a:pt x="0" y="53067"/>
                    </a:lnTo>
                    <a:cubicBezTo>
                      <a:pt x="0" y="38993"/>
                      <a:pt x="5591" y="25495"/>
                      <a:pt x="15543" y="15543"/>
                    </a:cubicBezTo>
                    <a:cubicBezTo>
                      <a:pt x="25495" y="5591"/>
                      <a:pt x="38993" y="0"/>
                      <a:pt x="5306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84D5"/>
                </a:solidFill>
                <a:prstDash val="lgDash"/>
                <a:miter/>
              </a:ln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19050"/>
                <a:ext cx="1466481" cy="2509240"/>
              </a:xfrm>
              <a:prstGeom prst="rect">
                <a:avLst/>
              </a:prstGeom>
            </p:spPr>
            <p:txBody>
              <a:bodyPr anchor="ctr" rtlCol="false" tIns="34120" lIns="34120" bIns="34120" rIns="34120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7142764" y="4873933"/>
              <a:ext cx="6284983" cy="3967950"/>
              <a:chOff x="0" y="0"/>
              <a:chExt cx="1848832" cy="1167239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848832" cy="1167239"/>
              </a:xfrm>
              <a:custGeom>
                <a:avLst/>
                <a:gdLst/>
                <a:ahLst/>
                <a:cxnLst/>
                <a:rect r="r" b="b" t="t" l="l"/>
                <a:pathLst>
                  <a:path h="1167239" w="1848832">
                    <a:moveTo>
                      <a:pt x="29563" y="0"/>
                    </a:moveTo>
                    <a:lnTo>
                      <a:pt x="1819269" y="0"/>
                    </a:lnTo>
                    <a:cubicBezTo>
                      <a:pt x="1827110" y="0"/>
                      <a:pt x="1834629" y="3115"/>
                      <a:pt x="1840173" y="8659"/>
                    </a:cubicBezTo>
                    <a:cubicBezTo>
                      <a:pt x="1845718" y="14203"/>
                      <a:pt x="1848832" y="21723"/>
                      <a:pt x="1848832" y="29563"/>
                    </a:cubicBezTo>
                    <a:lnTo>
                      <a:pt x="1848832" y="1137675"/>
                    </a:lnTo>
                    <a:cubicBezTo>
                      <a:pt x="1848832" y="1145516"/>
                      <a:pt x="1845718" y="1153035"/>
                      <a:pt x="1840173" y="1158580"/>
                    </a:cubicBezTo>
                    <a:cubicBezTo>
                      <a:pt x="1834629" y="1164124"/>
                      <a:pt x="1827110" y="1167239"/>
                      <a:pt x="1819269" y="1167239"/>
                    </a:cubicBezTo>
                    <a:lnTo>
                      <a:pt x="29563" y="1167239"/>
                    </a:lnTo>
                    <a:cubicBezTo>
                      <a:pt x="21723" y="1167239"/>
                      <a:pt x="14203" y="1164124"/>
                      <a:pt x="8659" y="1158580"/>
                    </a:cubicBezTo>
                    <a:cubicBezTo>
                      <a:pt x="3115" y="1153035"/>
                      <a:pt x="0" y="1145516"/>
                      <a:pt x="0" y="1137675"/>
                    </a:cubicBezTo>
                    <a:lnTo>
                      <a:pt x="0" y="29563"/>
                    </a:lnTo>
                    <a:cubicBezTo>
                      <a:pt x="0" y="21723"/>
                      <a:pt x="3115" y="14203"/>
                      <a:pt x="8659" y="8659"/>
                    </a:cubicBezTo>
                    <a:cubicBezTo>
                      <a:pt x="14203" y="3115"/>
                      <a:pt x="21723" y="0"/>
                      <a:pt x="295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3087"/>
                </a:solidFill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19050"/>
                <a:ext cx="1848832" cy="1186289"/>
              </a:xfrm>
              <a:prstGeom prst="rect">
                <a:avLst/>
              </a:prstGeom>
            </p:spPr>
            <p:txBody>
              <a:bodyPr anchor="ctr" rtlCol="false" tIns="44577" lIns="44577" bIns="44577" rIns="44577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-5400000">
              <a:off x="8534179" y="3885119"/>
              <a:ext cx="3502153" cy="5945578"/>
              <a:chOff x="0" y="0"/>
              <a:chExt cx="1466809" cy="249019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466809" cy="2490190"/>
              </a:xfrm>
              <a:custGeom>
                <a:avLst/>
                <a:gdLst/>
                <a:ahLst/>
                <a:cxnLst/>
                <a:rect r="r" b="b" t="t" l="l"/>
                <a:pathLst>
                  <a:path h="2490190" w="1466809">
                    <a:moveTo>
                      <a:pt x="53055" y="0"/>
                    </a:moveTo>
                    <a:lnTo>
                      <a:pt x="1413754" y="0"/>
                    </a:lnTo>
                    <a:cubicBezTo>
                      <a:pt x="1427825" y="0"/>
                      <a:pt x="1441320" y="5590"/>
                      <a:pt x="1451270" y="15539"/>
                    </a:cubicBezTo>
                    <a:cubicBezTo>
                      <a:pt x="1461219" y="25489"/>
                      <a:pt x="1466809" y="38984"/>
                      <a:pt x="1466809" y="53055"/>
                    </a:cubicBezTo>
                    <a:lnTo>
                      <a:pt x="1466809" y="2437135"/>
                    </a:lnTo>
                    <a:cubicBezTo>
                      <a:pt x="1466809" y="2466436"/>
                      <a:pt x="1443055" y="2490190"/>
                      <a:pt x="1413754" y="2490190"/>
                    </a:cubicBezTo>
                    <a:lnTo>
                      <a:pt x="53055" y="2490190"/>
                    </a:lnTo>
                    <a:cubicBezTo>
                      <a:pt x="23753" y="2490190"/>
                      <a:pt x="0" y="2466436"/>
                      <a:pt x="0" y="2437135"/>
                    </a:cubicBezTo>
                    <a:lnTo>
                      <a:pt x="0" y="53055"/>
                    </a:lnTo>
                    <a:cubicBezTo>
                      <a:pt x="0" y="23753"/>
                      <a:pt x="23753" y="0"/>
                      <a:pt x="5305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84D5"/>
                </a:solidFill>
                <a:prstDash val="lgDash"/>
                <a:miter/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19050"/>
                <a:ext cx="1466809" cy="2509240"/>
              </a:xfrm>
              <a:prstGeom prst="rect">
                <a:avLst/>
              </a:prstGeom>
            </p:spPr>
            <p:txBody>
              <a:bodyPr anchor="ctr" rtlCol="false" tIns="34120" lIns="34120" bIns="34120" rIns="34120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46" id="46"/>
            <p:cNvSpPr txBox="true"/>
            <p:nvPr/>
          </p:nvSpPr>
          <p:spPr>
            <a:xfrm rot="0">
              <a:off x="6816132" y="568648"/>
              <a:ext cx="6302530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Najviac mi chutili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7272896" y="4931025"/>
              <a:ext cx="5845767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Odporúčania pre ďalšie pečenie</a:t>
              </a:r>
            </a:p>
          </p:txBody>
        </p:sp>
        <p:sp>
          <p:nvSpPr>
            <p:cNvPr name="Freeform 48" id="48"/>
            <p:cNvSpPr/>
            <p:nvPr/>
          </p:nvSpPr>
          <p:spPr>
            <a:xfrm flipH="true" flipV="false" rot="0">
              <a:off x="5937858" y="471433"/>
              <a:ext cx="1756549" cy="1659939"/>
            </a:xfrm>
            <a:custGeom>
              <a:avLst/>
              <a:gdLst/>
              <a:ahLst/>
              <a:cxnLst/>
              <a:rect r="r" b="b" t="t" l="l"/>
              <a:pathLst>
                <a:path h="1659939" w="1756549">
                  <a:moveTo>
                    <a:pt x="1756548" y="0"/>
                  </a:moveTo>
                  <a:lnTo>
                    <a:pt x="0" y="0"/>
                  </a:lnTo>
                  <a:lnTo>
                    <a:pt x="0" y="1659939"/>
                  </a:lnTo>
                  <a:lnTo>
                    <a:pt x="1756548" y="1659939"/>
                  </a:lnTo>
                  <a:lnTo>
                    <a:pt x="175654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0">
              <a:off x="6233047" y="6787365"/>
              <a:ext cx="1761836" cy="2659375"/>
            </a:xfrm>
            <a:custGeom>
              <a:avLst/>
              <a:gdLst/>
              <a:ahLst/>
              <a:cxnLst/>
              <a:rect r="r" b="b" t="t" l="l"/>
              <a:pathLst>
                <a:path h="2659375" w="1761836">
                  <a:moveTo>
                    <a:pt x="0" y="0"/>
                  </a:moveTo>
                  <a:lnTo>
                    <a:pt x="1761835" y="0"/>
                  </a:lnTo>
                  <a:lnTo>
                    <a:pt x="1761835" y="2659375"/>
                  </a:lnTo>
                  <a:lnTo>
                    <a:pt x="0" y="26593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3570338">
              <a:off x="6259504" y="2559114"/>
              <a:ext cx="1766520" cy="3013254"/>
            </a:xfrm>
            <a:custGeom>
              <a:avLst/>
              <a:gdLst/>
              <a:ahLst/>
              <a:cxnLst/>
              <a:rect r="r" b="b" t="t" l="l"/>
              <a:pathLst>
                <a:path h="3013254" w="1766520">
                  <a:moveTo>
                    <a:pt x="0" y="0"/>
                  </a:moveTo>
                  <a:lnTo>
                    <a:pt x="1766520" y="0"/>
                  </a:lnTo>
                  <a:lnTo>
                    <a:pt x="1766520" y="3013254"/>
                  </a:lnTo>
                  <a:lnTo>
                    <a:pt x="0" y="30132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11412058" y="8841883"/>
              <a:ext cx="1998325" cy="604857"/>
            </a:xfrm>
            <a:custGeom>
              <a:avLst/>
              <a:gdLst/>
              <a:ahLst/>
              <a:cxnLst/>
              <a:rect r="r" b="b" t="t" l="l"/>
              <a:pathLst>
                <a:path h="604857" w="1998325">
                  <a:moveTo>
                    <a:pt x="0" y="0"/>
                  </a:moveTo>
                  <a:lnTo>
                    <a:pt x="1998325" y="0"/>
                  </a:lnTo>
                  <a:lnTo>
                    <a:pt x="1998325" y="604857"/>
                  </a:lnTo>
                  <a:lnTo>
                    <a:pt x="0" y="604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TextBox 52" id="52"/>
            <p:cNvSpPr txBox="true"/>
            <p:nvPr/>
          </p:nvSpPr>
          <p:spPr>
            <a:xfrm rot="0">
              <a:off x="356100" y="9336246"/>
              <a:ext cx="657225" cy="424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ZIMA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86491">
            <a:off x="1103533" y="2634389"/>
            <a:ext cx="468932" cy="213950"/>
          </a:xfrm>
          <a:custGeom>
            <a:avLst/>
            <a:gdLst/>
            <a:ahLst/>
            <a:cxnLst/>
            <a:rect r="r" b="b" t="t" l="l"/>
            <a:pathLst>
              <a:path h="213950" w="468932">
                <a:moveTo>
                  <a:pt x="0" y="0"/>
                </a:moveTo>
                <a:lnTo>
                  <a:pt x="468932" y="0"/>
                </a:lnTo>
                <a:lnTo>
                  <a:pt x="468932" y="213950"/>
                </a:lnTo>
                <a:lnTo>
                  <a:pt x="0" y="21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7729" y="2223950"/>
            <a:ext cx="945059" cy="384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OTÁZKY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53440" y="1160169"/>
            <a:ext cx="3466802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B5E2"/>
                </a:solidFill>
                <a:latin typeface="Bariol"/>
                <a:ea typeface="Bariol"/>
                <a:cs typeface="Bariol"/>
                <a:sym typeface="Bariol"/>
              </a:rPr>
              <a:t>JAR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92821" y="1160169"/>
            <a:ext cx="3466802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B81C"/>
                </a:solidFill>
                <a:latin typeface="Bariol"/>
                <a:ea typeface="Bariol"/>
                <a:cs typeface="Bariol"/>
                <a:sym typeface="Bariol"/>
              </a:rPr>
              <a:t>LETO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32202" y="1160169"/>
            <a:ext cx="3466802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671F"/>
                </a:solidFill>
                <a:latin typeface="Bariol"/>
                <a:ea typeface="Bariol"/>
                <a:cs typeface="Bariol"/>
                <a:sym typeface="Bariol"/>
              </a:rPr>
              <a:t>JESEŇ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671583" y="1160169"/>
            <a:ext cx="3466802" cy="57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ZIMA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7729" y="4013653"/>
            <a:ext cx="1226641" cy="384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ANALÓGIA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7729" y="5782507"/>
            <a:ext cx="1345257" cy="75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GRAFICKÝ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ORGANIZÉR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386491">
            <a:off x="1103533" y="4430099"/>
            <a:ext cx="468932" cy="213950"/>
          </a:xfrm>
          <a:custGeom>
            <a:avLst/>
            <a:gdLst/>
            <a:ahLst/>
            <a:cxnLst/>
            <a:rect r="r" b="b" t="t" l="l"/>
            <a:pathLst>
              <a:path h="213950" w="468932">
                <a:moveTo>
                  <a:pt x="0" y="0"/>
                </a:moveTo>
                <a:lnTo>
                  <a:pt x="468932" y="0"/>
                </a:lnTo>
                <a:lnTo>
                  <a:pt x="468932" y="213950"/>
                </a:lnTo>
                <a:lnTo>
                  <a:pt x="0" y="21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386491">
            <a:off x="1103533" y="6564421"/>
            <a:ext cx="468932" cy="213950"/>
          </a:xfrm>
          <a:custGeom>
            <a:avLst/>
            <a:gdLst/>
            <a:ahLst/>
            <a:cxnLst/>
            <a:rect r="r" b="b" t="t" l="l"/>
            <a:pathLst>
              <a:path h="213950" w="468932">
                <a:moveTo>
                  <a:pt x="0" y="0"/>
                </a:moveTo>
                <a:lnTo>
                  <a:pt x="468932" y="0"/>
                </a:lnTo>
                <a:lnTo>
                  <a:pt x="468932" y="213950"/>
                </a:lnTo>
                <a:lnTo>
                  <a:pt x="0" y="213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082032" y="7042125"/>
            <a:ext cx="7345357" cy="134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20"/>
              </a:lnSpc>
              <a:spcBef>
                <a:spcPct val="0"/>
              </a:spcBef>
            </a:pPr>
            <a:r>
              <a:rPr lang="en-US" sz="800">
                <a:solidFill>
                  <a:srgbClr val="003087"/>
                </a:solidFill>
                <a:latin typeface="Open Sans 1"/>
                <a:ea typeface="Open Sans 1"/>
                <a:cs typeface="Open Sans 1"/>
                <a:sym typeface="Open Sans 1"/>
              </a:rPr>
              <a:t>Přeloženo ve spolupráci s RCPU pre okresy Stará Ľubovňa a Kežmarok z původního materiálu Reflektivní minutovky II., 2023, JOB - spolek pro inovace, 2025.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73307" y="210843"/>
            <a:ext cx="8745386" cy="635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B5E2"/>
                </a:solidFill>
                <a:latin typeface="Bariol"/>
                <a:ea typeface="Bariol"/>
                <a:cs typeface="Bariol"/>
                <a:sym typeface="Bariol"/>
              </a:rPr>
              <a:t>Jar </a:t>
            </a:r>
            <a:r>
              <a:rPr lang="en-US" sz="3499">
                <a:solidFill>
                  <a:srgbClr val="FFB81C"/>
                </a:solidFill>
                <a:latin typeface="Bariol"/>
                <a:ea typeface="Bariol"/>
                <a:cs typeface="Bariol"/>
                <a:sym typeface="Bariol"/>
              </a:rPr>
              <a:t>či leto</a:t>
            </a:r>
            <a:r>
              <a:rPr lang="en-US" sz="3499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,</a:t>
            </a:r>
            <a:r>
              <a:rPr lang="en-US" sz="3499">
                <a:solidFill>
                  <a:srgbClr val="00B5E2"/>
                </a:solidFill>
                <a:latin typeface="Bariol"/>
                <a:ea typeface="Bariol"/>
                <a:cs typeface="Bariol"/>
                <a:sym typeface="Bariol"/>
              </a:rPr>
              <a:t> </a:t>
            </a:r>
            <a:r>
              <a:rPr lang="en-US" sz="3499">
                <a:solidFill>
                  <a:srgbClr val="FF671F"/>
                </a:solidFill>
                <a:latin typeface="Bariol"/>
                <a:ea typeface="Bariol"/>
                <a:cs typeface="Bariol"/>
                <a:sym typeface="Bariol"/>
              </a:rPr>
              <a:t>jeseň</a:t>
            </a:r>
            <a:r>
              <a:rPr lang="en-US" sz="3499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,</a:t>
            </a:r>
            <a:r>
              <a:rPr lang="en-US" sz="3499">
                <a:solidFill>
                  <a:srgbClr val="00B5E2"/>
                </a:solidFill>
                <a:latin typeface="Bariol"/>
                <a:ea typeface="Bariol"/>
                <a:cs typeface="Bariol"/>
                <a:sym typeface="Bariol"/>
              </a:rPr>
              <a:t> </a:t>
            </a:r>
            <a:r>
              <a:rPr lang="en-US" sz="3499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zima, reflexia poteší ma.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677712" y="1773047"/>
            <a:ext cx="2128276" cy="1500571"/>
            <a:chOff x="0" y="0"/>
            <a:chExt cx="2837701" cy="2000761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0" y="0"/>
              <a:ext cx="2837701" cy="1971817"/>
              <a:chOff x="0" y="0"/>
              <a:chExt cx="3719861" cy="258479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7459" y="0"/>
                    </a:moveTo>
                    <a:lnTo>
                      <a:pt x="3712402" y="0"/>
                    </a:lnTo>
                    <a:cubicBezTo>
                      <a:pt x="3714381" y="0"/>
                      <a:pt x="3716278" y="786"/>
                      <a:pt x="3717677" y="2185"/>
                    </a:cubicBezTo>
                    <a:cubicBezTo>
                      <a:pt x="3719075" y="3583"/>
                      <a:pt x="3719861" y="5481"/>
                      <a:pt x="3719861" y="7459"/>
                    </a:cubicBezTo>
                    <a:lnTo>
                      <a:pt x="3719861" y="2577340"/>
                    </a:lnTo>
                    <a:cubicBezTo>
                      <a:pt x="3719861" y="2579319"/>
                      <a:pt x="3719075" y="2581216"/>
                      <a:pt x="3717677" y="2582614"/>
                    </a:cubicBezTo>
                    <a:cubicBezTo>
                      <a:pt x="3716278" y="2584013"/>
                      <a:pt x="3714381" y="2584799"/>
                      <a:pt x="3712402" y="2584799"/>
                    </a:cubicBezTo>
                    <a:lnTo>
                      <a:pt x="7459" y="2584799"/>
                    </a:lnTo>
                    <a:cubicBezTo>
                      <a:pt x="5481" y="2584799"/>
                      <a:pt x="3583" y="2584013"/>
                      <a:pt x="2185" y="2582614"/>
                    </a:cubicBezTo>
                    <a:cubicBezTo>
                      <a:pt x="786" y="2581216"/>
                      <a:pt x="0" y="2579319"/>
                      <a:pt x="0" y="2577340"/>
                    </a:cubicBezTo>
                    <a:lnTo>
                      <a:pt x="0" y="7459"/>
                    </a:lnTo>
                    <a:cubicBezTo>
                      <a:pt x="0" y="5481"/>
                      <a:pt x="786" y="3583"/>
                      <a:pt x="2185" y="2185"/>
                    </a:cubicBezTo>
                    <a:cubicBezTo>
                      <a:pt x="3583" y="786"/>
                      <a:pt x="5481" y="0"/>
                      <a:pt x="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B5E2"/>
                </a:solidFill>
                <a:prstDash val="solid"/>
                <a:miter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false" flipV="false" rot="0">
              <a:off x="2346922" y="1825261"/>
              <a:ext cx="409740" cy="124021"/>
            </a:xfrm>
            <a:custGeom>
              <a:avLst/>
              <a:gdLst/>
              <a:ahLst/>
              <a:cxnLst/>
              <a:rect r="r" b="b" t="t" l="l"/>
              <a:pathLst>
                <a:path h="124021" w="409740">
                  <a:moveTo>
                    <a:pt x="0" y="0"/>
                  </a:moveTo>
                  <a:lnTo>
                    <a:pt x="409740" y="0"/>
                  </a:lnTo>
                  <a:lnTo>
                    <a:pt x="409740" y="124020"/>
                  </a:lnTo>
                  <a:lnTo>
                    <a:pt x="0" y="1240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98188" y="737998"/>
              <a:ext cx="1194290" cy="1091282"/>
            </a:xfrm>
            <a:custGeom>
              <a:avLst/>
              <a:gdLst/>
              <a:ahLst/>
              <a:cxnLst/>
              <a:rect r="r" b="b" t="t" l="l"/>
              <a:pathLst>
                <a:path h="1091282" w="1194290">
                  <a:moveTo>
                    <a:pt x="0" y="0"/>
                  </a:moveTo>
                  <a:lnTo>
                    <a:pt x="1194290" y="0"/>
                  </a:lnTo>
                  <a:lnTo>
                    <a:pt x="1194290" y="1091282"/>
                  </a:lnTo>
                  <a:lnTo>
                    <a:pt x="0" y="1091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20" id="20"/>
            <p:cNvGrpSpPr/>
            <p:nvPr/>
          </p:nvGrpSpPr>
          <p:grpSpPr>
            <a:xfrm rot="0">
              <a:off x="442139" y="1127243"/>
              <a:ext cx="574049" cy="822038"/>
              <a:chOff x="0" y="0"/>
              <a:chExt cx="262698" cy="376183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62698" cy="376183"/>
              </a:xfrm>
              <a:custGeom>
                <a:avLst/>
                <a:gdLst/>
                <a:ahLst/>
                <a:cxnLst/>
                <a:rect r="r" b="b" t="t" l="l"/>
                <a:pathLst>
                  <a:path h="376183" w="262698">
                    <a:moveTo>
                      <a:pt x="131349" y="0"/>
                    </a:moveTo>
                    <a:cubicBezTo>
                      <a:pt x="58807" y="0"/>
                      <a:pt x="0" y="84211"/>
                      <a:pt x="0" y="188091"/>
                    </a:cubicBezTo>
                    <a:cubicBezTo>
                      <a:pt x="0" y="291971"/>
                      <a:pt x="58807" y="376183"/>
                      <a:pt x="131349" y="376183"/>
                    </a:cubicBezTo>
                    <a:cubicBezTo>
                      <a:pt x="203891" y="376183"/>
                      <a:pt x="262698" y="291971"/>
                      <a:pt x="262698" y="188091"/>
                    </a:cubicBezTo>
                    <a:cubicBezTo>
                      <a:pt x="262698" y="84211"/>
                      <a:pt x="203891" y="0"/>
                      <a:pt x="131349" y="0"/>
                    </a:cubicBezTo>
                    <a:lnTo>
                      <a:pt x="13134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24628" y="-2833"/>
                <a:ext cx="213442" cy="343748"/>
              </a:xfrm>
              <a:prstGeom prst="rect">
                <a:avLst/>
              </a:prstGeom>
            </p:spPr>
            <p:txBody>
              <a:bodyPr anchor="ctr" rtlCol="false" tIns="99484" lIns="99484" bIns="99484" rIns="99484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23" id="23"/>
            <p:cNvGrpSpPr/>
            <p:nvPr/>
          </p:nvGrpSpPr>
          <p:grpSpPr>
            <a:xfrm rot="0">
              <a:off x="421635" y="1493659"/>
              <a:ext cx="615057" cy="420536"/>
              <a:chOff x="0" y="0"/>
              <a:chExt cx="812800" cy="555740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812800" cy="555740"/>
              </a:xfrm>
              <a:custGeom>
                <a:avLst/>
                <a:gdLst/>
                <a:ahLst/>
                <a:cxnLst/>
                <a:rect r="r" b="b" t="t" l="l"/>
                <a:pathLst>
                  <a:path h="555740" w="812800">
                    <a:moveTo>
                      <a:pt x="34412" y="0"/>
                    </a:moveTo>
                    <a:lnTo>
                      <a:pt x="778388" y="0"/>
                    </a:lnTo>
                    <a:cubicBezTo>
                      <a:pt x="787514" y="0"/>
                      <a:pt x="796267" y="3626"/>
                      <a:pt x="802721" y="10079"/>
                    </a:cubicBezTo>
                    <a:cubicBezTo>
                      <a:pt x="809174" y="16533"/>
                      <a:pt x="812800" y="25286"/>
                      <a:pt x="812800" y="34412"/>
                    </a:cubicBezTo>
                    <a:lnTo>
                      <a:pt x="812800" y="521327"/>
                    </a:lnTo>
                    <a:cubicBezTo>
                      <a:pt x="812800" y="530454"/>
                      <a:pt x="809174" y="539207"/>
                      <a:pt x="802721" y="545661"/>
                    </a:cubicBezTo>
                    <a:cubicBezTo>
                      <a:pt x="796267" y="552114"/>
                      <a:pt x="787514" y="555740"/>
                      <a:pt x="778388" y="555740"/>
                    </a:cubicBezTo>
                    <a:lnTo>
                      <a:pt x="34412" y="555740"/>
                    </a:lnTo>
                    <a:cubicBezTo>
                      <a:pt x="25286" y="555740"/>
                      <a:pt x="16533" y="552114"/>
                      <a:pt x="10079" y="545661"/>
                    </a:cubicBezTo>
                    <a:cubicBezTo>
                      <a:pt x="3626" y="539207"/>
                      <a:pt x="0" y="530454"/>
                      <a:pt x="0" y="521327"/>
                    </a:cubicBezTo>
                    <a:lnTo>
                      <a:pt x="0" y="34412"/>
                    </a:lnTo>
                    <a:cubicBezTo>
                      <a:pt x="0" y="25286"/>
                      <a:pt x="3626" y="16533"/>
                      <a:pt x="10079" y="10079"/>
                    </a:cubicBezTo>
                    <a:cubicBezTo>
                      <a:pt x="16533" y="3626"/>
                      <a:pt x="25286" y="0"/>
                      <a:pt x="3441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38100"/>
                <a:ext cx="812800" cy="593840"/>
              </a:xfrm>
              <a:prstGeom prst="rect">
                <a:avLst/>
              </a:prstGeom>
            </p:spPr>
            <p:txBody>
              <a:bodyPr anchor="ctr" rtlCol="false" tIns="50391" lIns="50391" bIns="50391" rIns="50391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488246" y="1179141"/>
              <a:ext cx="572143" cy="597539"/>
            </a:xfrm>
            <a:custGeom>
              <a:avLst/>
              <a:gdLst/>
              <a:ahLst/>
              <a:cxnLst/>
              <a:rect r="r" b="b" t="t" l="l"/>
              <a:pathLst>
                <a:path h="597539" w="572143">
                  <a:moveTo>
                    <a:pt x="0" y="0"/>
                  </a:moveTo>
                  <a:lnTo>
                    <a:pt x="572143" y="0"/>
                  </a:lnTo>
                  <a:lnTo>
                    <a:pt x="572143" y="597539"/>
                  </a:lnTo>
                  <a:lnTo>
                    <a:pt x="0" y="5975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349136" y="804169"/>
              <a:ext cx="762365" cy="3554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24"/>
                </a:lnSpc>
              </a:pPr>
              <a:r>
                <a:rPr lang="en-US" sz="66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Moje/naše učení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98188" y="41507"/>
              <a:ext cx="2691670" cy="597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33"/>
                </a:lnSpc>
              </a:pPr>
              <a:r>
                <a:rPr lang="en-US" sz="738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Traduje sa, že na Veľký piatok sa otvárajú skaly </a:t>
              </a:r>
            </a:p>
            <a:p>
              <a:pPr algn="l">
                <a:lnSpc>
                  <a:spcPts val="1033"/>
                </a:lnSpc>
              </a:pPr>
              <a:r>
                <a:rPr lang="en-US" sz="738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s ukrytými pokladmi...</a:t>
              </a:r>
            </a:p>
            <a:p>
              <a:pPr algn="l">
                <a:lnSpc>
                  <a:spcPts val="459"/>
                </a:lnSpc>
              </a:pPr>
            </a:p>
            <a:p>
              <a:pPr algn="l">
                <a:lnSpc>
                  <a:spcPts val="947"/>
                </a:lnSpc>
              </a:pPr>
              <a:r>
                <a:rPr lang="en-US" sz="676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...ak</a:t>
              </a:r>
              <a:r>
                <a:rPr lang="en-US" sz="676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 poznáte čarovnú formulku.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1343174" y="728473"/>
              <a:ext cx="1230401" cy="96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964" indent="-46482" lvl="1">
                <a:lnSpc>
                  <a:spcPts val="602"/>
                </a:lnSpc>
                <a:buFont typeface="Arial"/>
                <a:buChar char="•"/>
              </a:pP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o </a:t>
              </a:r>
              <a:r>
                <a:rPr lang="en-US" b="true" sz="43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nové 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si objavil? 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343174" y="873406"/>
              <a:ext cx="1446684" cy="1834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964" indent="-46482" lvl="1">
                <a:lnSpc>
                  <a:spcPts val="602"/>
                </a:lnSpc>
                <a:buFont typeface="Arial"/>
                <a:buChar char="•"/>
              </a:pP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ká bola moja </a:t>
              </a:r>
              <a:r>
                <a:rPr lang="en-US" b="true" sz="43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cesta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k pokladu? </a:t>
              </a:r>
            </a:p>
            <a:p>
              <a:pPr algn="l">
                <a:lnSpc>
                  <a:spcPts val="516"/>
                </a:lnSpc>
              </a:pPr>
              <a:r>
                <a:rPr lang="en-US" sz="369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      (popíš pomocou min. dvoch prídavných mien)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1343174" y="1105314"/>
              <a:ext cx="1230401" cy="198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964" indent="-46482" lvl="1">
                <a:lnSpc>
                  <a:spcPts val="602"/>
                </a:lnSpc>
                <a:buFont typeface="Arial"/>
                <a:buChar char="•"/>
              </a:pP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o mi </a:t>
              </a:r>
              <a:r>
                <a:rPr lang="en-US" b="true" sz="43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pomohlo/bránilo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ukrytý poklad objaviť? 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1343174" y="1351804"/>
              <a:ext cx="1230401" cy="198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964" indent="-46482" lvl="1">
                <a:lnSpc>
                  <a:spcPts val="602"/>
                </a:lnSpc>
                <a:buFont typeface="Arial"/>
                <a:buChar char="•"/>
              </a:pP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ter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az </a:t>
              </a:r>
              <a:r>
                <a:rPr lang="en-US" b="true" sz="43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urobím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so svojím obj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v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om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1343174" y="1598295"/>
              <a:ext cx="1267427" cy="198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964" indent="-46482" lvl="1">
                <a:lnSpc>
                  <a:spcPts val="602"/>
                </a:lnSpc>
                <a:buFont typeface="Arial"/>
                <a:buChar char="•"/>
              </a:pP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o všetko </a:t>
              </a:r>
              <a:r>
                <a:rPr lang="en-US" b="true" sz="43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odomkla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dnešná téma a mohlo by sa ti nabu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d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úce </a:t>
              </a:r>
              <a:r>
                <a:rPr lang="en-US" b="true" sz="43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zísť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83568" y="1898753"/>
              <a:ext cx="144808" cy="1020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6"/>
                </a:lnSpc>
              </a:pPr>
              <a:r>
                <a:rPr lang="en-US" sz="369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JAR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677712" y="5330091"/>
            <a:ext cx="2128276" cy="1500571"/>
            <a:chOff x="0" y="0"/>
            <a:chExt cx="2837701" cy="2000761"/>
          </a:xfrm>
        </p:grpSpPr>
        <p:grpSp>
          <p:nvGrpSpPr>
            <p:cNvPr name="Group 36" id="36"/>
            <p:cNvGrpSpPr/>
            <p:nvPr/>
          </p:nvGrpSpPr>
          <p:grpSpPr>
            <a:xfrm rot="0">
              <a:off x="0" y="0"/>
              <a:ext cx="2837701" cy="1971817"/>
              <a:chOff x="0" y="0"/>
              <a:chExt cx="3719861" cy="2584799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7459" y="0"/>
                    </a:moveTo>
                    <a:lnTo>
                      <a:pt x="3712402" y="0"/>
                    </a:lnTo>
                    <a:cubicBezTo>
                      <a:pt x="3714381" y="0"/>
                      <a:pt x="3716278" y="786"/>
                      <a:pt x="3717677" y="2185"/>
                    </a:cubicBezTo>
                    <a:cubicBezTo>
                      <a:pt x="3719075" y="3583"/>
                      <a:pt x="3719861" y="5481"/>
                      <a:pt x="3719861" y="7459"/>
                    </a:cubicBezTo>
                    <a:lnTo>
                      <a:pt x="3719861" y="2577340"/>
                    </a:lnTo>
                    <a:cubicBezTo>
                      <a:pt x="3719861" y="2579319"/>
                      <a:pt x="3719075" y="2581216"/>
                      <a:pt x="3717677" y="2582614"/>
                    </a:cubicBezTo>
                    <a:cubicBezTo>
                      <a:pt x="3716278" y="2584013"/>
                      <a:pt x="3714381" y="2584799"/>
                      <a:pt x="3712402" y="2584799"/>
                    </a:cubicBezTo>
                    <a:lnTo>
                      <a:pt x="7459" y="2584799"/>
                    </a:lnTo>
                    <a:cubicBezTo>
                      <a:pt x="5481" y="2584799"/>
                      <a:pt x="3583" y="2584013"/>
                      <a:pt x="2185" y="2582614"/>
                    </a:cubicBezTo>
                    <a:cubicBezTo>
                      <a:pt x="786" y="2581216"/>
                      <a:pt x="0" y="2579319"/>
                      <a:pt x="0" y="2577340"/>
                    </a:cubicBezTo>
                    <a:lnTo>
                      <a:pt x="0" y="7459"/>
                    </a:lnTo>
                    <a:cubicBezTo>
                      <a:pt x="0" y="5481"/>
                      <a:pt x="786" y="3583"/>
                      <a:pt x="2185" y="2185"/>
                    </a:cubicBezTo>
                    <a:cubicBezTo>
                      <a:pt x="3583" y="786"/>
                      <a:pt x="5481" y="0"/>
                      <a:pt x="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B5E2"/>
                </a:solidFill>
                <a:prstDash val="solid"/>
                <a:miter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39" id="39"/>
            <p:cNvSpPr/>
            <p:nvPr/>
          </p:nvSpPr>
          <p:spPr>
            <a:xfrm flipH="false" flipV="false" rot="0">
              <a:off x="2360860" y="53921"/>
              <a:ext cx="409740" cy="124021"/>
            </a:xfrm>
            <a:custGeom>
              <a:avLst/>
              <a:gdLst/>
              <a:ahLst/>
              <a:cxnLst/>
              <a:rect r="r" b="b" t="t" l="l"/>
              <a:pathLst>
                <a:path h="124021" w="409740">
                  <a:moveTo>
                    <a:pt x="0" y="0"/>
                  </a:moveTo>
                  <a:lnTo>
                    <a:pt x="409740" y="0"/>
                  </a:lnTo>
                  <a:lnTo>
                    <a:pt x="409740" y="124021"/>
                  </a:lnTo>
                  <a:lnTo>
                    <a:pt x="0" y="1240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grpSp>
          <p:nvGrpSpPr>
            <p:cNvPr name="Group 40" id="40"/>
            <p:cNvGrpSpPr/>
            <p:nvPr/>
          </p:nvGrpSpPr>
          <p:grpSpPr>
            <a:xfrm rot="0">
              <a:off x="45330" y="202496"/>
              <a:ext cx="1333370" cy="848915"/>
              <a:chOff x="0" y="0"/>
              <a:chExt cx="1447430" cy="921534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1447430" cy="921534"/>
              </a:xfrm>
              <a:custGeom>
                <a:avLst/>
                <a:gdLst/>
                <a:ahLst/>
                <a:cxnLst/>
                <a:rect r="r" b="b" t="t" l="l"/>
                <a:pathLst>
                  <a:path h="921534" w="1447430">
                    <a:moveTo>
                      <a:pt x="15874" y="0"/>
                    </a:moveTo>
                    <a:lnTo>
                      <a:pt x="1431556" y="0"/>
                    </a:lnTo>
                    <a:cubicBezTo>
                      <a:pt x="1435766" y="0"/>
                      <a:pt x="1439804" y="1672"/>
                      <a:pt x="1442781" y="4649"/>
                    </a:cubicBezTo>
                    <a:cubicBezTo>
                      <a:pt x="1445758" y="7626"/>
                      <a:pt x="1447430" y="11664"/>
                      <a:pt x="1447430" y="15874"/>
                    </a:cubicBezTo>
                    <a:lnTo>
                      <a:pt x="1447430" y="905661"/>
                    </a:lnTo>
                    <a:cubicBezTo>
                      <a:pt x="1447430" y="909871"/>
                      <a:pt x="1445758" y="913908"/>
                      <a:pt x="1442781" y="916885"/>
                    </a:cubicBezTo>
                    <a:cubicBezTo>
                      <a:pt x="1439804" y="919862"/>
                      <a:pt x="1435766" y="921534"/>
                      <a:pt x="1431556" y="921534"/>
                    </a:cubicBezTo>
                    <a:lnTo>
                      <a:pt x="15874" y="921534"/>
                    </a:lnTo>
                    <a:cubicBezTo>
                      <a:pt x="11664" y="921534"/>
                      <a:pt x="7626" y="919862"/>
                      <a:pt x="4649" y="916885"/>
                    </a:cubicBezTo>
                    <a:cubicBezTo>
                      <a:pt x="1672" y="913908"/>
                      <a:pt x="0" y="909871"/>
                      <a:pt x="0" y="905661"/>
                    </a:cubicBezTo>
                    <a:lnTo>
                      <a:pt x="0" y="15874"/>
                    </a:lnTo>
                    <a:cubicBezTo>
                      <a:pt x="0" y="11664"/>
                      <a:pt x="1672" y="7626"/>
                      <a:pt x="4649" y="4649"/>
                    </a:cubicBezTo>
                    <a:cubicBezTo>
                      <a:pt x="7626" y="1672"/>
                      <a:pt x="11664" y="0"/>
                      <a:pt x="158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B5E2"/>
                </a:solidFill>
                <a:prstDash val="solid"/>
                <a:miter/>
              </a:ln>
            </p:spPr>
          </p:sp>
          <p:sp>
            <p:nvSpPr>
              <p:cNvPr name="TextBox 42" id="42"/>
              <p:cNvSpPr txBox="true"/>
              <p:nvPr/>
            </p:nvSpPr>
            <p:spPr>
              <a:xfrm>
                <a:off x="0" y="-19050"/>
                <a:ext cx="1447430" cy="940584"/>
              </a:xfrm>
              <a:prstGeom prst="rect">
                <a:avLst/>
              </a:prstGeom>
            </p:spPr>
            <p:txBody>
              <a:bodyPr anchor="ctr" rtlCol="false" tIns="61345" lIns="61345" bIns="61345" rIns="61345"/>
              <a:lstStyle/>
              <a:p>
                <a:pPr algn="ctr">
                  <a:lnSpc>
                    <a:spcPts val="1435"/>
                  </a:lnSpc>
                </a:pPr>
              </a:p>
            </p:txBody>
          </p:sp>
        </p:grpSp>
        <p:grpSp>
          <p:nvGrpSpPr>
            <p:cNvPr name="Group 43" id="43"/>
            <p:cNvGrpSpPr/>
            <p:nvPr/>
          </p:nvGrpSpPr>
          <p:grpSpPr>
            <a:xfrm rot="-5400000">
              <a:off x="336039" y="3200"/>
              <a:ext cx="745976" cy="1247507"/>
              <a:chOff x="0" y="0"/>
              <a:chExt cx="1152968" cy="1928124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1152968" cy="1928124"/>
              </a:xfrm>
              <a:custGeom>
                <a:avLst/>
                <a:gdLst/>
                <a:ahLst/>
                <a:cxnLst/>
                <a:rect r="r" b="b" t="t" l="l"/>
                <a:pathLst>
                  <a:path h="1928124" w="1152968">
                    <a:moveTo>
                      <a:pt x="28373" y="0"/>
                    </a:moveTo>
                    <a:lnTo>
                      <a:pt x="1124595" y="0"/>
                    </a:lnTo>
                    <a:cubicBezTo>
                      <a:pt x="1140265" y="0"/>
                      <a:pt x="1152968" y="12703"/>
                      <a:pt x="1152968" y="28373"/>
                    </a:cubicBezTo>
                    <a:lnTo>
                      <a:pt x="1152968" y="1899751"/>
                    </a:lnTo>
                    <a:cubicBezTo>
                      <a:pt x="1152968" y="1915421"/>
                      <a:pt x="1140265" y="1928124"/>
                      <a:pt x="1124595" y="1928124"/>
                    </a:cubicBezTo>
                    <a:lnTo>
                      <a:pt x="28373" y="1928124"/>
                    </a:lnTo>
                    <a:cubicBezTo>
                      <a:pt x="12703" y="1928124"/>
                      <a:pt x="0" y="1915421"/>
                      <a:pt x="0" y="1899751"/>
                    </a:cubicBezTo>
                    <a:lnTo>
                      <a:pt x="0" y="28373"/>
                    </a:lnTo>
                    <a:cubicBezTo>
                      <a:pt x="0" y="12703"/>
                      <a:pt x="12703" y="0"/>
                      <a:pt x="283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3087"/>
                </a:solidFill>
                <a:prstDash val="lgDash"/>
                <a:miter/>
              </a:ln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0" y="-9525"/>
                <a:ext cx="1152968" cy="1937649"/>
              </a:xfrm>
              <a:prstGeom prst="rect">
                <a:avLst/>
              </a:prstGeom>
            </p:spPr>
            <p:txBody>
              <a:bodyPr anchor="ctr" rtlCol="false" tIns="46955" lIns="46955" bIns="46955" rIns="46955"/>
              <a:lstStyle/>
              <a:p>
                <a:pPr algn="ctr">
                  <a:lnSpc>
                    <a:spcPts val="109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45330" y="1082225"/>
              <a:ext cx="1333370" cy="848915"/>
              <a:chOff x="0" y="0"/>
              <a:chExt cx="1447430" cy="921534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1447430" cy="921534"/>
              </a:xfrm>
              <a:custGeom>
                <a:avLst/>
                <a:gdLst/>
                <a:ahLst/>
                <a:cxnLst/>
                <a:rect r="r" b="b" t="t" l="l"/>
                <a:pathLst>
                  <a:path h="921534" w="1447430">
                    <a:moveTo>
                      <a:pt x="15874" y="0"/>
                    </a:moveTo>
                    <a:lnTo>
                      <a:pt x="1431556" y="0"/>
                    </a:lnTo>
                    <a:cubicBezTo>
                      <a:pt x="1435766" y="0"/>
                      <a:pt x="1439804" y="1672"/>
                      <a:pt x="1442781" y="4649"/>
                    </a:cubicBezTo>
                    <a:cubicBezTo>
                      <a:pt x="1445758" y="7626"/>
                      <a:pt x="1447430" y="11664"/>
                      <a:pt x="1447430" y="15874"/>
                    </a:cubicBezTo>
                    <a:lnTo>
                      <a:pt x="1447430" y="905661"/>
                    </a:lnTo>
                    <a:cubicBezTo>
                      <a:pt x="1447430" y="909871"/>
                      <a:pt x="1445758" y="913908"/>
                      <a:pt x="1442781" y="916885"/>
                    </a:cubicBezTo>
                    <a:cubicBezTo>
                      <a:pt x="1439804" y="919862"/>
                      <a:pt x="1435766" y="921534"/>
                      <a:pt x="1431556" y="921534"/>
                    </a:cubicBezTo>
                    <a:lnTo>
                      <a:pt x="15874" y="921534"/>
                    </a:lnTo>
                    <a:cubicBezTo>
                      <a:pt x="11664" y="921534"/>
                      <a:pt x="7626" y="919862"/>
                      <a:pt x="4649" y="916885"/>
                    </a:cubicBezTo>
                    <a:cubicBezTo>
                      <a:pt x="1672" y="913908"/>
                      <a:pt x="0" y="909871"/>
                      <a:pt x="0" y="905661"/>
                    </a:cubicBezTo>
                    <a:lnTo>
                      <a:pt x="0" y="15874"/>
                    </a:lnTo>
                    <a:cubicBezTo>
                      <a:pt x="0" y="11664"/>
                      <a:pt x="1672" y="7626"/>
                      <a:pt x="4649" y="4649"/>
                    </a:cubicBezTo>
                    <a:cubicBezTo>
                      <a:pt x="7626" y="1672"/>
                      <a:pt x="11664" y="0"/>
                      <a:pt x="158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B5E2"/>
                </a:solidFill>
                <a:prstDash val="solid"/>
                <a:miter/>
              </a:ln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0" y="-19050"/>
                <a:ext cx="1447430" cy="940584"/>
              </a:xfrm>
              <a:prstGeom prst="rect">
                <a:avLst/>
              </a:prstGeom>
            </p:spPr>
            <p:txBody>
              <a:bodyPr anchor="ctr" rtlCol="false" tIns="61345" lIns="61345" bIns="61345" rIns="61345"/>
              <a:lstStyle/>
              <a:p>
                <a:pPr algn="ctr">
                  <a:lnSpc>
                    <a:spcPts val="1435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-5400000">
              <a:off x="336039" y="882929"/>
              <a:ext cx="745976" cy="1247507"/>
              <a:chOff x="0" y="0"/>
              <a:chExt cx="1152968" cy="1928124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1152968" cy="1928124"/>
              </a:xfrm>
              <a:custGeom>
                <a:avLst/>
                <a:gdLst/>
                <a:ahLst/>
                <a:cxnLst/>
                <a:rect r="r" b="b" t="t" l="l"/>
                <a:pathLst>
                  <a:path h="1928124" w="1152968">
                    <a:moveTo>
                      <a:pt x="28373" y="0"/>
                    </a:moveTo>
                    <a:lnTo>
                      <a:pt x="1124595" y="0"/>
                    </a:lnTo>
                    <a:cubicBezTo>
                      <a:pt x="1140265" y="0"/>
                      <a:pt x="1152968" y="12703"/>
                      <a:pt x="1152968" y="28373"/>
                    </a:cubicBezTo>
                    <a:lnTo>
                      <a:pt x="1152968" y="1899751"/>
                    </a:lnTo>
                    <a:cubicBezTo>
                      <a:pt x="1152968" y="1915421"/>
                      <a:pt x="1140265" y="1928124"/>
                      <a:pt x="1124595" y="1928124"/>
                    </a:cubicBezTo>
                    <a:lnTo>
                      <a:pt x="28373" y="1928124"/>
                    </a:lnTo>
                    <a:cubicBezTo>
                      <a:pt x="12703" y="1928124"/>
                      <a:pt x="0" y="1915421"/>
                      <a:pt x="0" y="1899751"/>
                    </a:cubicBezTo>
                    <a:lnTo>
                      <a:pt x="0" y="28373"/>
                    </a:lnTo>
                    <a:cubicBezTo>
                      <a:pt x="0" y="12703"/>
                      <a:pt x="12703" y="0"/>
                      <a:pt x="283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3087"/>
                </a:solidFill>
                <a:prstDash val="lgDash"/>
                <a:miter/>
              </a:ln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9525"/>
                <a:ext cx="1152968" cy="1937649"/>
              </a:xfrm>
              <a:prstGeom prst="rect">
                <a:avLst/>
              </a:prstGeom>
            </p:spPr>
            <p:txBody>
              <a:bodyPr anchor="ctr" rtlCol="false" tIns="46955" lIns="46955" bIns="46955" rIns="46955"/>
              <a:lstStyle/>
              <a:p>
                <a:pPr algn="ctr">
                  <a:lnSpc>
                    <a:spcPts val="109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2" id="52"/>
            <p:cNvGrpSpPr/>
            <p:nvPr/>
          </p:nvGrpSpPr>
          <p:grpSpPr>
            <a:xfrm rot="0">
              <a:off x="1437230" y="202496"/>
              <a:ext cx="1333370" cy="848915"/>
              <a:chOff x="0" y="0"/>
              <a:chExt cx="1447430" cy="921534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1447430" cy="921534"/>
              </a:xfrm>
              <a:custGeom>
                <a:avLst/>
                <a:gdLst/>
                <a:ahLst/>
                <a:cxnLst/>
                <a:rect r="r" b="b" t="t" l="l"/>
                <a:pathLst>
                  <a:path h="921534" w="1447430">
                    <a:moveTo>
                      <a:pt x="15874" y="0"/>
                    </a:moveTo>
                    <a:lnTo>
                      <a:pt x="1431556" y="0"/>
                    </a:lnTo>
                    <a:cubicBezTo>
                      <a:pt x="1435766" y="0"/>
                      <a:pt x="1439804" y="1672"/>
                      <a:pt x="1442781" y="4649"/>
                    </a:cubicBezTo>
                    <a:cubicBezTo>
                      <a:pt x="1445758" y="7626"/>
                      <a:pt x="1447430" y="11664"/>
                      <a:pt x="1447430" y="15874"/>
                    </a:cubicBezTo>
                    <a:lnTo>
                      <a:pt x="1447430" y="905661"/>
                    </a:lnTo>
                    <a:cubicBezTo>
                      <a:pt x="1447430" y="909871"/>
                      <a:pt x="1445758" y="913908"/>
                      <a:pt x="1442781" y="916885"/>
                    </a:cubicBezTo>
                    <a:cubicBezTo>
                      <a:pt x="1439804" y="919862"/>
                      <a:pt x="1435766" y="921534"/>
                      <a:pt x="1431556" y="921534"/>
                    </a:cubicBezTo>
                    <a:lnTo>
                      <a:pt x="15874" y="921534"/>
                    </a:lnTo>
                    <a:cubicBezTo>
                      <a:pt x="11664" y="921534"/>
                      <a:pt x="7626" y="919862"/>
                      <a:pt x="4649" y="916885"/>
                    </a:cubicBezTo>
                    <a:cubicBezTo>
                      <a:pt x="1672" y="913908"/>
                      <a:pt x="0" y="909871"/>
                      <a:pt x="0" y="905661"/>
                    </a:cubicBezTo>
                    <a:lnTo>
                      <a:pt x="0" y="15874"/>
                    </a:lnTo>
                    <a:cubicBezTo>
                      <a:pt x="0" y="11664"/>
                      <a:pt x="1672" y="7626"/>
                      <a:pt x="4649" y="4649"/>
                    </a:cubicBezTo>
                    <a:cubicBezTo>
                      <a:pt x="7626" y="1672"/>
                      <a:pt x="11664" y="0"/>
                      <a:pt x="158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B5E2"/>
                </a:solidFill>
                <a:prstDash val="solid"/>
                <a:miter/>
              </a:ln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0" y="-19050"/>
                <a:ext cx="1447430" cy="940584"/>
              </a:xfrm>
              <a:prstGeom prst="rect">
                <a:avLst/>
              </a:prstGeom>
            </p:spPr>
            <p:txBody>
              <a:bodyPr anchor="ctr" rtlCol="false" tIns="61345" lIns="61345" bIns="61345" rIns="61345"/>
              <a:lstStyle/>
              <a:p>
                <a:pPr algn="ctr">
                  <a:lnSpc>
                    <a:spcPts val="1435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-5400000">
              <a:off x="1727939" y="3200"/>
              <a:ext cx="745976" cy="1247507"/>
              <a:chOff x="0" y="0"/>
              <a:chExt cx="1152968" cy="1928124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1152968" cy="1928124"/>
              </a:xfrm>
              <a:custGeom>
                <a:avLst/>
                <a:gdLst/>
                <a:ahLst/>
                <a:cxnLst/>
                <a:rect r="r" b="b" t="t" l="l"/>
                <a:pathLst>
                  <a:path h="1928124" w="1152968">
                    <a:moveTo>
                      <a:pt x="28373" y="0"/>
                    </a:moveTo>
                    <a:lnTo>
                      <a:pt x="1124595" y="0"/>
                    </a:lnTo>
                    <a:cubicBezTo>
                      <a:pt x="1140265" y="0"/>
                      <a:pt x="1152968" y="12703"/>
                      <a:pt x="1152968" y="28373"/>
                    </a:cubicBezTo>
                    <a:lnTo>
                      <a:pt x="1152968" y="1899751"/>
                    </a:lnTo>
                    <a:cubicBezTo>
                      <a:pt x="1152968" y="1915421"/>
                      <a:pt x="1140265" y="1928124"/>
                      <a:pt x="1124595" y="1928124"/>
                    </a:cubicBezTo>
                    <a:lnTo>
                      <a:pt x="28373" y="1928124"/>
                    </a:lnTo>
                    <a:cubicBezTo>
                      <a:pt x="12703" y="1928124"/>
                      <a:pt x="0" y="1915421"/>
                      <a:pt x="0" y="1899751"/>
                    </a:cubicBezTo>
                    <a:lnTo>
                      <a:pt x="0" y="28373"/>
                    </a:lnTo>
                    <a:cubicBezTo>
                      <a:pt x="0" y="12703"/>
                      <a:pt x="12703" y="0"/>
                      <a:pt x="283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3087"/>
                </a:solidFill>
                <a:prstDash val="lgDash"/>
                <a:miter/>
              </a:ln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0" y="-9525"/>
                <a:ext cx="1152968" cy="1937649"/>
              </a:xfrm>
              <a:prstGeom prst="rect">
                <a:avLst/>
              </a:prstGeom>
            </p:spPr>
            <p:txBody>
              <a:bodyPr anchor="ctr" rtlCol="false" tIns="46955" lIns="46955" bIns="46955" rIns="46955"/>
              <a:lstStyle/>
              <a:p>
                <a:pPr algn="ctr">
                  <a:lnSpc>
                    <a:spcPts val="109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1437230" y="1082225"/>
              <a:ext cx="1333370" cy="848915"/>
              <a:chOff x="0" y="0"/>
              <a:chExt cx="1447430" cy="921534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1447430" cy="921534"/>
              </a:xfrm>
              <a:custGeom>
                <a:avLst/>
                <a:gdLst/>
                <a:ahLst/>
                <a:cxnLst/>
                <a:rect r="r" b="b" t="t" l="l"/>
                <a:pathLst>
                  <a:path h="921534" w="1447430">
                    <a:moveTo>
                      <a:pt x="15874" y="0"/>
                    </a:moveTo>
                    <a:lnTo>
                      <a:pt x="1431556" y="0"/>
                    </a:lnTo>
                    <a:cubicBezTo>
                      <a:pt x="1435766" y="0"/>
                      <a:pt x="1439804" y="1672"/>
                      <a:pt x="1442781" y="4649"/>
                    </a:cubicBezTo>
                    <a:cubicBezTo>
                      <a:pt x="1445758" y="7626"/>
                      <a:pt x="1447430" y="11664"/>
                      <a:pt x="1447430" y="15874"/>
                    </a:cubicBezTo>
                    <a:lnTo>
                      <a:pt x="1447430" y="905661"/>
                    </a:lnTo>
                    <a:cubicBezTo>
                      <a:pt x="1447430" y="909871"/>
                      <a:pt x="1445758" y="913908"/>
                      <a:pt x="1442781" y="916885"/>
                    </a:cubicBezTo>
                    <a:cubicBezTo>
                      <a:pt x="1439804" y="919862"/>
                      <a:pt x="1435766" y="921534"/>
                      <a:pt x="1431556" y="921534"/>
                    </a:cubicBezTo>
                    <a:lnTo>
                      <a:pt x="15874" y="921534"/>
                    </a:lnTo>
                    <a:cubicBezTo>
                      <a:pt x="11664" y="921534"/>
                      <a:pt x="7626" y="919862"/>
                      <a:pt x="4649" y="916885"/>
                    </a:cubicBezTo>
                    <a:cubicBezTo>
                      <a:pt x="1672" y="913908"/>
                      <a:pt x="0" y="909871"/>
                      <a:pt x="0" y="905661"/>
                    </a:cubicBezTo>
                    <a:lnTo>
                      <a:pt x="0" y="15874"/>
                    </a:lnTo>
                    <a:cubicBezTo>
                      <a:pt x="0" y="11664"/>
                      <a:pt x="1672" y="7626"/>
                      <a:pt x="4649" y="4649"/>
                    </a:cubicBezTo>
                    <a:cubicBezTo>
                      <a:pt x="7626" y="1672"/>
                      <a:pt x="11664" y="0"/>
                      <a:pt x="1587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B5E2"/>
                </a:solidFill>
                <a:prstDash val="solid"/>
                <a:miter/>
              </a:ln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0" y="-19050"/>
                <a:ext cx="1447430" cy="940584"/>
              </a:xfrm>
              <a:prstGeom prst="rect">
                <a:avLst/>
              </a:prstGeom>
            </p:spPr>
            <p:txBody>
              <a:bodyPr anchor="ctr" rtlCol="false" tIns="61345" lIns="61345" bIns="61345" rIns="61345"/>
              <a:lstStyle/>
              <a:p>
                <a:pPr algn="ctr">
                  <a:lnSpc>
                    <a:spcPts val="1435"/>
                  </a:lnSpc>
                </a:pPr>
              </a:p>
            </p:txBody>
          </p:sp>
        </p:grpSp>
        <p:grpSp>
          <p:nvGrpSpPr>
            <p:cNvPr name="Group 61" id="61"/>
            <p:cNvGrpSpPr/>
            <p:nvPr/>
          </p:nvGrpSpPr>
          <p:grpSpPr>
            <a:xfrm rot="-5400000">
              <a:off x="1727939" y="882929"/>
              <a:ext cx="745976" cy="1247507"/>
              <a:chOff x="0" y="0"/>
              <a:chExt cx="1152968" cy="1928124"/>
            </a:xfrm>
          </p:grpSpPr>
          <p:sp>
            <p:nvSpPr>
              <p:cNvPr name="Freeform 62" id="62"/>
              <p:cNvSpPr/>
              <p:nvPr/>
            </p:nvSpPr>
            <p:spPr>
              <a:xfrm flipH="false" flipV="false" rot="0">
                <a:off x="0" y="0"/>
                <a:ext cx="1152968" cy="1928124"/>
              </a:xfrm>
              <a:custGeom>
                <a:avLst/>
                <a:gdLst/>
                <a:ahLst/>
                <a:cxnLst/>
                <a:rect r="r" b="b" t="t" l="l"/>
                <a:pathLst>
                  <a:path h="1928124" w="1152968">
                    <a:moveTo>
                      <a:pt x="28373" y="0"/>
                    </a:moveTo>
                    <a:lnTo>
                      <a:pt x="1124595" y="0"/>
                    </a:lnTo>
                    <a:cubicBezTo>
                      <a:pt x="1140265" y="0"/>
                      <a:pt x="1152968" y="12703"/>
                      <a:pt x="1152968" y="28373"/>
                    </a:cubicBezTo>
                    <a:lnTo>
                      <a:pt x="1152968" y="1899751"/>
                    </a:lnTo>
                    <a:cubicBezTo>
                      <a:pt x="1152968" y="1915421"/>
                      <a:pt x="1140265" y="1928124"/>
                      <a:pt x="1124595" y="1928124"/>
                    </a:cubicBezTo>
                    <a:lnTo>
                      <a:pt x="28373" y="1928124"/>
                    </a:lnTo>
                    <a:cubicBezTo>
                      <a:pt x="12703" y="1928124"/>
                      <a:pt x="0" y="1915421"/>
                      <a:pt x="0" y="1899751"/>
                    </a:cubicBezTo>
                    <a:lnTo>
                      <a:pt x="0" y="28373"/>
                    </a:lnTo>
                    <a:cubicBezTo>
                      <a:pt x="0" y="12703"/>
                      <a:pt x="12703" y="0"/>
                      <a:pt x="283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3087"/>
                </a:solidFill>
                <a:prstDash val="lgDash"/>
                <a:miter/>
              </a:ln>
            </p:spPr>
          </p:sp>
          <p:sp>
            <p:nvSpPr>
              <p:cNvPr name="TextBox 63" id="63"/>
              <p:cNvSpPr txBox="true"/>
              <p:nvPr/>
            </p:nvSpPr>
            <p:spPr>
              <a:xfrm>
                <a:off x="0" y="-9525"/>
                <a:ext cx="1152968" cy="1937649"/>
              </a:xfrm>
              <a:prstGeom prst="rect">
                <a:avLst/>
              </a:prstGeom>
            </p:spPr>
            <p:txBody>
              <a:bodyPr anchor="ctr" rtlCol="false" tIns="46955" lIns="46955" bIns="46955" rIns="46955"/>
              <a:lstStyle/>
              <a:p>
                <a:pPr algn="ctr">
                  <a:lnSpc>
                    <a:spcPts val="109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64" id="64"/>
            <p:cNvGrpSpPr/>
            <p:nvPr/>
          </p:nvGrpSpPr>
          <p:grpSpPr>
            <a:xfrm rot="0">
              <a:off x="1036247" y="689286"/>
              <a:ext cx="749159" cy="749159"/>
              <a:chOff x="0" y="0"/>
              <a:chExt cx="812800" cy="812800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7" id="67"/>
            <p:cNvSpPr/>
            <p:nvPr/>
          </p:nvSpPr>
          <p:spPr>
            <a:xfrm flipH="false" flipV="false" rot="-1333808">
              <a:off x="885385" y="742510"/>
              <a:ext cx="468194" cy="240730"/>
            </a:xfrm>
            <a:custGeom>
              <a:avLst/>
              <a:gdLst/>
              <a:ahLst/>
              <a:cxnLst/>
              <a:rect r="r" b="b" t="t" l="l"/>
              <a:pathLst>
                <a:path h="240730" w="468194">
                  <a:moveTo>
                    <a:pt x="0" y="0"/>
                  </a:moveTo>
                  <a:lnTo>
                    <a:pt x="468193" y="0"/>
                  </a:lnTo>
                  <a:lnTo>
                    <a:pt x="468193" y="240730"/>
                  </a:lnTo>
                  <a:lnTo>
                    <a:pt x="0" y="240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8" id="68"/>
            <p:cNvSpPr/>
            <p:nvPr/>
          </p:nvSpPr>
          <p:spPr>
            <a:xfrm flipH="false" flipV="false" rot="-1038506">
              <a:off x="1484634" y="766842"/>
              <a:ext cx="393299" cy="205499"/>
            </a:xfrm>
            <a:custGeom>
              <a:avLst/>
              <a:gdLst/>
              <a:ahLst/>
              <a:cxnLst/>
              <a:rect r="r" b="b" t="t" l="l"/>
              <a:pathLst>
                <a:path h="205499" w="393299">
                  <a:moveTo>
                    <a:pt x="0" y="0"/>
                  </a:moveTo>
                  <a:lnTo>
                    <a:pt x="393299" y="0"/>
                  </a:lnTo>
                  <a:lnTo>
                    <a:pt x="393299" y="205499"/>
                  </a:lnTo>
                  <a:lnTo>
                    <a:pt x="0" y="205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9" id="69"/>
            <p:cNvSpPr/>
            <p:nvPr/>
          </p:nvSpPr>
          <p:spPr>
            <a:xfrm flipH="false" flipV="false" rot="0">
              <a:off x="1407877" y="1106135"/>
              <a:ext cx="302247" cy="400548"/>
            </a:xfrm>
            <a:custGeom>
              <a:avLst/>
              <a:gdLst/>
              <a:ahLst/>
              <a:cxnLst/>
              <a:rect r="r" b="b" t="t" l="l"/>
              <a:pathLst>
                <a:path h="400548" w="302247">
                  <a:moveTo>
                    <a:pt x="0" y="0"/>
                  </a:moveTo>
                  <a:lnTo>
                    <a:pt x="302247" y="0"/>
                  </a:lnTo>
                  <a:lnTo>
                    <a:pt x="302247" y="400547"/>
                  </a:lnTo>
                  <a:lnTo>
                    <a:pt x="0" y="40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0" id="70"/>
            <p:cNvSpPr/>
            <p:nvPr/>
          </p:nvSpPr>
          <p:spPr>
            <a:xfrm flipH="false" flipV="false" rot="-3078550">
              <a:off x="920982" y="1076813"/>
              <a:ext cx="415386" cy="410855"/>
            </a:xfrm>
            <a:custGeom>
              <a:avLst/>
              <a:gdLst/>
              <a:ahLst/>
              <a:cxnLst/>
              <a:rect r="r" b="b" t="t" l="l"/>
              <a:pathLst>
                <a:path h="410855" w="415386">
                  <a:moveTo>
                    <a:pt x="0" y="0"/>
                  </a:moveTo>
                  <a:lnTo>
                    <a:pt x="415387" y="0"/>
                  </a:lnTo>
                  <a:lnTo>
                    <a:pt x="415387" y="410855"/>
                  </a:lnTo>
                  <a:lnTo>
                    <a:pt x="0" y="410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1" id="71"/>
            <p:cNvSpPr/>
            <p:nvPr/>
          </p:nvSpPr>
          <p:spPr>
            <a:xfrm flipH="false" flipV="false" rot="5576198">
              <a:off x="1650171" y="1038502"/>
              <a:ext cx="141892" cy="50726"/>
            </a:xfrm>
            <a:custGeom>
              <a:avLst/>
              <a:gdLst/>
              <a:ahLst/>
              <a:cxnLst/>
              <a:rect r="r" b="b" t="t" l="l"/>
              <a:pathLst>
                <a:path h="50726" w="141892">
                  <a:moveTo>
                    <a:pt x="0" y="0"/>
                  </a:moveTo>
                  <a:lnTo>
                    <a:pt x="141892" y="0"/>
                  </a:lnTo>
                  <a:lnTo>
                    <a:pt x="141892" y="50726"/>
                  </a:lnTo>
                  <a:lnTo>
                    <a:pt x="0" y="50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2" id="72"/>
            <p:cNvSpPr/>
            <p:nvPr/>
          </p:nvSpPr>
          <p:spPr>
            <a:xfrm flipH="false" flipV="false" rot="10738070">
              <a:off x="1347932" y="1344784"/>
              <a:ext cx="125788" cy="44969"/>
            </a:xfrm>
            <a:custGeom>
              <a:avLst/>
              <a:gdLst/>
              <a:ahLst/>
              <a:cxnLst/>
              <a:rect r="r" b="b" t="t" l="l"/>
              <a:pathLst>
                <a:path h="44969" w="125788">
                  <a:moveTo>
                    <a:pt x="0" y="0"/>
                  </a:moveTo>
                  <a:lnTo>
                    <a:pt x="125789" y="0"/>
                  </a:lnTo>
                  <a:lnTo>
                    <a:pt x="125789" y="44969"/>
                  </a:lnTo>
                  <a:lnTo>
                    <a:pt x="0" y="44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3" id="73"/>
            <p:cNvSpPr/>
            <p:nvPr/>
          </p:nvSpPr>
          <p:spPr>
            <a:xfrm flipH="true" flipV="true" rot="5576198">
              <a:off x="1048536" y="1038502"/>
              <a:ext cx="141892" cy="50726"/>
            </a:xfrm>
            <a:custGeom>
              <a:avLst/>
              <a:gdLst/>
              <a:ahLst/>
              <a:cxnLst/>
              <a:rect r="r" b="b" t="t" l="l"/>
              <a:pathLst>
                <a:path h="50726" w="141892">
                  <a:moveTo>
                    <a:pt x="141892" y="50726"/>
                  </a:moveTo>
                  <a:lnTo>
                    <a:pt x="0" y="50726"/>
                  </a:lnTo>
                  <a:lnTo>
                    <a:pt x="0" y="0"/>
                  </a:lnTo>
                  <a:lnTo>
                    <a:pt x="141892" y="0"/>
                  </a:lnTo>
                  <a:lnTo>
                    <a:pt x="141892" y="50726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4" id="74"/>
            <p:cNvSpPr/>
            <p:nvPr/>
          </p:nvSpPr>
          <p:spPr>
            <a:xfrm flipH="true" flipV="true" rot="10738070">
              <a:off x="1347932" y="743549"/>
              <a:ext cx="125788" cy="44969"/>
            </a:xfrm>
            <a:custGeom>
              <a:avLst/>
              <a:gdLst/>
              <a:ahLst/>
              <a:cxnLst/>
              <a:rect r="r" b="b" t="t" l="l"/>
              <a:pathLst>
                <a:path h="44969" w="125788">
                  <a:moveTo>
                    <a:pt x="125789" y="44969"/>
                  </a:moveTo>
                  <a:lnTo>
                    <a:pt x="0" y="44969"/>
                  </a:lnTo>
                  <a:lnTo>
                    <a:pt x="0" y="0"/>
                  </a:lnTo>
                  <a:lnTo>
                    <a:pt x="125789" y="0"/>
                  </a:lnTo>
                  <a:lnTo>
                    <a:pt x="125789" y="44969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5" id="75"/>
            <p:cNvSpPr txBox="true"/>
            <p:nvPr/>
          </p:nvSpPr>
          <p:spPr>
            <a:xfrm rot="0">
              <a:off x="122666" y="206795"/>
              <a:ext cx="638196" cy="83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9"/>
                </a:lnSpc>
                <a:spcBef>
                  <a:spcPct val="0"/>
                </a:spcBef>
              </a:pP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Začiatok </a:t>
              </a:r>
            </a:p>
          </p:txBody>
        </p:sp>
        <p:sp>
          <p:nvSpPr>
            <p:cNvPr name="TextBox 76" id="76"/>
            <p:cNvSpPr txBox="true"/>
            <p:nvPr/>
          </p:nvSpPr>
          <p:spPr>
            <a:xfrm rot="0">
              <a:off x="66321" y="20508"/>
              <a:ext cx="1711071" cy="144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03"/>
                </a:lnSpc>
                <a:spcBef>
                  <a:spcPct val="0"/>
                </a:spcBef>
              </a:pPr>
              <a:r>
                <a:rPr lang="en-US" sz="574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Cyklus môjho/nášho učenia sa</a:t>
              </a:r>
            </a:p>
          </p:txBody>
        </p:sp>
        <p:sp>
          <p:nvSpPr>
            <p:cNvPr name="TextBox 77" id="77"/>
            <p:cNvSpPr txBox="true"/>
            <p:nvPr/>
          </p:nvSpPr>
          <p:spPr>
            <a:xfrm rot="0">
              <a:off x="122666" y="1089638"/>
              <a:ext cx="638196" cy="83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9"/>
                </a:lnSpc>
                <a:spcBef>
                  <a:spcPct val="0"/>
                </a:spcBef>
              </a:pP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Výsledok</a:t>
              </a:r>
            </a:p>
          </p:txBody>
        </p:sp>
        <p:sp>
          <p:nvSpPr>
            <p:cNvPr name="TextBox 78" id="78"/>
            <p:cNvSpPr txBox="true"/>
            <p:nvPr/>
          </p:nvSpPr>
          <p:spPr>
            <a:xfrm rot="0">
              <a:off x="2027484" y="1090155"/>
              <a:ext cx="638196" cy="83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59"/>
                </a:lnSpc>
                <a:spcBef>
                  <a:spcPct val="0"/>
                </a:spcBef>
              </a:pP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 Kľúčový moment 2</a:t>
              </a:r>
            </a:p>
          </p:txBody>
        </p:sp>
        <p:sp>
          <p:nvSpPr>
            <p:cNvPr name="TextBox 79" id="79"/>
            <p:cNvSpPr txBox="true"/>
            <p:nvPr/>
          </p:nvSpPr>
          <p:spPr>
            <a:xfrm rot="0">
              <a:off x="2027484" y="207312"/>
              <a:ext cx="638196" cy="83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59"/>
                </a:lnSpc>
                <a:spcBef>
                  <a:spcPct val="0"/>
                </a:spcBef>
              </a:pP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 Kľúčový moment 1</a:t>
              </a:r>
            </a:p>
          </p:txBody>
        </p:sp>
        <p:sp>
          <p:nvSpPr>
            <p:cNvPr name="TextBox 80" id="80"/>
            <p:cNvSpPr txBox="true"/>
            <p:nvPr/>
          </p:nvSpPr>
          <p:spPr>
            <a:xfrm rot="0">
              <a:off x="83568" y="1898753"/>
              <a:ext cx="144808" cy="1020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6"/>
                </a:lnSpc>
              </a:pPr>
              <a:r>
                <a:rPr lang="en-US" sz="369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JAR</a:t>
              </a:r>
            </a:p>
          </p:txBody>
        </p:sp>
      </p:grpSp>
      <p:grpSp>
        <p:nvGrpSpPr>
          <p:cNvPr name="Group 81" id="81"/>
          <p:cNvGrpSpPr/>
          <p:nvPr/>
        </p:nvGrpSpPr>
        <p:grpSpPr>
          <a:xfrm rot="0">
            <a:off x="3914489" y="1773047"/>
            <a:ext cx="2128276" cy="1500571"/>
            <a:chOff x="0" y="0"/>
            <a:chExt cx="2837701" cy="2000761"/>
          </a:xfrm>
        </p:grpSpPr>
        <p:grpSp>
          <p:nvGrpSpPr>
            <p:cNvPr name="Group 82" id="82"/>
            <p:cNvGrpSpPr/>
            <p:nvPr/>
          </p:nvGrpSpPr>
          <p:grpSpPr>
            <a:xfrm rot="0">
              <a:off x="0" y="0"/>
              <a:ext cx="2837701" cy="1971817"/>
              <a:chOff x="0" y="0"/>
              <a:chExt cx="3719861" cy="2584799"/>
            </a:xfrm>
          </p:grpSpPr>
          <p:sp>
            <p:nvSpPr>
              <p:cNvPr name="Freeform 83" id="83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7459" y="0"/>
                    </a:moveTo>
                    <a:lnTo>
                      <a:pt x="3712402" y="0"/>
                    </a:lnTo>
                    <a:cubicBezTo>
                      <a:pt x="3714381" y="0"/>
                      <a:pt x="3716278" y="786"/>
                      <a:pt x="3717677" y="2185"/>
                    </a:cubicBezTo>
                    <a:cubicBezTo>
                      <a:pt x="3719075" y="3583"/>
                      <a:pt x="3719861" y="5481"/>
                      <a:pt x="3719861" y="7459"/>
                    </a:cubicBezTo>
                    <a:lnTo>
                      <a:pt x="3719861" y="2577340"/>
                    </a:lnTo>
                    <a:cubicBezTo>
                      <a:pt x="3719861" y="2579319"/>
                      <a:pt x="3719075" y="2581216"/>
                      <a:pt x="3717677" y="2582614"/>
                    </a:cubicBezTo>
                    <a:cubicBezTo>
                      <a:pt x="3716278" y="2584013"/>
                      <a:pt x="3714381" y="2584799"/>
                      <a:pt x="3712402" y="2584799"/>
                    </a:cubicBezTo>
                    <a:lnTo>
                      <a:pt x="7459" y="2584799"/>
                    </a:lnTo>
                    <a:cubicBezTo>
                      <a:pt x="5481" y="2584799"/>
                      <a:pt x="3583" y="2584013"/>
                      <a:pt x="2185" y="2582614"/>
                    </a:cubicBezTo>
                    <a:cubicBezTo>
                      <a:pt x="786" y="2581216"/>
                      <a:pt x="0" y="2579319"/>
                      <a:pt x="0" y="2577340"/>
                    </a:cubicBezTo>
                    <a:lnTo>
                      <a:pt x="0" y="7459"/>
                    </a:lnTo>
                    <a:cubicBezTo>
                      <a:pt x="0" y="5481"/>
                      <a:pt x="786" y="3583"/>
                      <a:pt x="2185" y="2185"/>
                    </a:cubicBezTo>
                    <a:cubicBezTo>
                      <a:pt x="3583" y="786"/>
                      <a:pt x="5481" y="0"/>
                      <a:pt x="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84" id="84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TextBox 85" id="85"/>
            <p:cNvSpPr txBox="true"/>
            <p:nvPr/>
          </p:nvSpPr>
          <p:spPr>
            <a:xfrm rot="0">
              <a:off x="64991" y="78581"/>
              <a:ext cx="2691670" cy="1875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3"/>
                </a:lnSpc>
              </a:pPr>
              <a:r>
                <a:rPr lang="en-US" sz="738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Keď sa ponorím do hlbín...</a:t>
              </a:r>
            </a:p>
          </p:txBody>
        </p:sp>
        <p:sp>
          <p:nvSpPr>
            <p:cNvPr name="Freeform 86" id="86"/>
            <p:cNvSpPr/>
            <p:nvPr/>
          </p:nvSpPr>
          <p:spPr>
            <a:xfrm flipH="false" flipV="false" rot="0">
              <a:off x="2339946" y="1812953"/>
              <a:ext cx="409740" cy="124021"/>
            </a:xfrm>
            <a:custGeom>
              <a:avLst/>
              <a:gdLst/>
              <a:ahLst/>
              <a:cxnLst/>
              <a:rect r="r" b="b" t="t" l="l"/>
              <a:pathLst>
                <a:path h="124021" w="409740">
                  <a:moveTo>
                    <a:pt x="0" y="0"/>
                  </a:moveTo>
                  <a:lnTo>
                    <a:pt x="409739" y="0"/>
                  </a:lnTo>
                  <a:lnTo>
                    <a:pt x="409739" y="124021"/>
                  </a:lnTo>
                  <a:lnTo>
                    <a:pt x="0" y="1240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87" id="87"/>
            <p:cNvSpPr txBox="true"/>
            <p:nvPr/>
          </p:nvSpPr>
          <p:spPr>
            <a:xfrm rot="0">
              <a:off x="1390517" y="731360"/>
              <a:ext cx="1314406" cy="198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964" indent="-46482" lvl="1">
                <a:lnSpc>
                  <a:spcPts val="602"/>
                </a:lnSpc>
                <a:buFont typeface="Arial"/>
                <a:buChar char="•"/>
              </a:pP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</a:t>
              </a:r>
              <a:r>
                <a:rPr lang="en-US" b="true" sz="43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nové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som dnes videl/počul/objavil?</a:t>
              </a:r>
            </a:p>
          </p:txBody>
        </p:sp>
        <p:sp>
          <p:nvSpPr>
            <p:cNvPr name="TextBox 88" id="88"/>
            <p:cNvSpPr txBox="true"/>
            <p:nvPr/>
          </p:nvSpPr>
          <p:spPr>
            <a:xfrm rot="0">
              <a:off x="1390517" y="1015158"/>
              <a:ext cx="1314406" cy="96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964" indent="-46482" lvl="1">
                <a:lnSpc>
                  <a:spcPts val="602"/>
                </a:lnSpc>
                <a:buFont typeface="Arial"/>
                <a:buChar char="•"/>
              </a:pP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V čom sa cítim ako </a:t>
              </a:r>
              <a:r>
                <a:rPr lang="en-US" b="true" sz="43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ryba vo vode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89" id="89"/>
            <p:cNvSpPr txBox="true"/>
            <p:nvPr/>
          </p:nvSpPr>
          <p:spPr>
            <a:xfrm rot="0">
              <a:off x="1390517" y="1197399"/>
              <a:ext cx="1437083" cy="96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964" indent="-46482" lvl="1">
                <a:lnSpc>
                  <a:spcPts val="602"/>
                </a:lnSpc>
                <a:buFont typeface="Arial"/>
                <a:buChar char="•"/>
              </a:pP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som takmer</a:t>
              </a:r>
              <a:r>
                <a:rPr lang="en-US" b="true" sz="43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chytil, ale neudržal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90" id="90"/>
            <p:cNvSpPr txBox="true"/>
            <p:nvPr/>
          </p:nvSpPr>
          <p:spPr>
            <a:xfrm rot="0">
              <a:off x="1390517" y="1379640"/>
              <a:ext cx="1314406" cy="96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964" indent="-46482" lvl="1">
                <a:lnSpc>
                  <a:spcPts val="602"/>
                </a:lnSpc>
                <a:buFont typeface="Arial"/>
                <a:buChar char="•"/>
              </a:pP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ma ťahalo </a:t>
              </a:r>
              <a:r>
                <a:rPr lang="en-US" b="true" sz="43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ku dnu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91" id="91"/>
            <p:cNvSpPr txBox="true"/>
            <p:nvPr/>
          </p:nvSpPr>
          <p:spPr>
            <a:xfrm rot="0">
              <a:off x="1390517" y="1561882"/>
              <a:ext cx="1380341" cy="1980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964" indent="-46482" lvl="1">
                <a:lnSpc>
                  <a:spcPts val="602"/>
                </a:lnSpc>
                <a:buFont typeface="Arial"/>
                <a:buChar char="•"/>
              </a:pP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Ktorú "scénu z dnešného natáčania" by som si rád </a:t>
              </a:r>
              <a:r>
                <a:rPr lang="en-US" b="true" sz="43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znovu prehral</a:t>
              </a:r>
              <a:r>
                <a:rPr lang="en-US" sz="43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92" id="92"/>
            <p:cNvSpPr txBox="true"/>
            <p:nvPr/>
          </p:nvSpPr>
          <p:spPr>
            <a:xfrm rot="0">
              <a:off x="54863" y="22685"/>
              <a:ext cx="1347707" cy="1687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1"/>
                </a:lnSpc>
              </a:pPr>
            </a:p>
          </p:txBody>
        </p:sp>
        <p:sp>
          <p:nvSpPr>
            <p:cNvPr name="Freeform 93" id="93"/>
            <p:cNvSpPr/>
            <p:nvPr/>
          </p:nvSpPr>
          <p:spPr>
            <a:xfrm flipH="false" flipV="false" rot="0">
              <a:off x="22081" y="368928"/>
              <a:ext cx="1413124" cy="156728"/>
            </a:xfrm>
            <a:custGeom>
              <a:avLst/>
              <a:gdLst/>
              <a:ahLst/>
              <a:cxnLst/>
              <a:rect r="r" b="b" t="t" l="l"/>
              <a:pathLst>
                <a:path h="156728" w="1413124">
                  <a:moveTo>
                    <a:pt x="0" y="0"/>
                  </a:moveTo>
                  <a:lnTo>
                    <a:pt x="1413124" y="0"/>
                  </a:lnTo>
                  <a:lnTo>
                    <a:pt x="1413124" y="156729"/>
                  </a:lnTo>
                  <a:lnTo>
                    <a:pt x="0" y="156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4" id="94"/>
            <p:cNvSpPr/>
            <p:nvPr/>
          </p:nvSpPr>
          <p:spPr>
            <a:xfrm flipH="false" flipV="false" rot="0">
              <a:off x="1402496" y="395195"/>
              <a:ext cx="1413124" cy="156728"/>
            </a:xfrm>
            <a:custGeom>
              <a:avLst/>
              <a:gdLst/>
              <a:ahLst/>
              <a:cxnLst/>
              <a:rect r="r" b="b" t="t" l="l"/>
              <a:pathLst>
                <a:path h="156728" w="1413124">
                  <a:moveTo>
                    <a:pt x="0" y="0"/>
                  </a:moveTo>
                  <a:lnTo>
                    <a:pt x="1413124" y="0"/>
                  </a:lnTo>
                  <a:lnTo>
                    <a:pt x="1413124" y="156728"/>
                  </a:lnTo>
                  <a:lnTo>
                    <a:pt x="0" y="156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5" id="95"/>
            <p:cNvSpPr/>
            <p:nvPr/>
          </p:nvSpPr>
          <p:spPr>
            <a:xfrm flipH="false" flipV="false" rot="1655940">
              <a:off x="448176" y="210553"/>
              <a:ext cx="739592" cy="1443107"/>
            </a:xfrm>
            <a:custGeom>
              <a:avLst/>
              <a:gdLst/>
              <a:ahLst/>
              <a:cxnLst/>
              <a:rect r="r" b="b" t="t" l="l"/>
              <a:pathLst>
                <a:path h="1443107" w="739592">
                  <a:moveTo>
                    <a:pt x="0" y="0"/>
                  </a:moveTo>
                  <a:lnTo>
                    <a:pt x="739592" y="0"/>
                  </a:lnTo>
                  <a:lnTo>
                    <a:pt x="739592" y="1443107"/>
                  </a:lnTo>
                  <a:lnTo>
                    <a:pt x="0" y="1443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6" id="96"/>
            <p:cNvSpPr/>
            <p:nvPr/>
          </p:nvSpPr>
          <p:spPr>
            <a:xfrm flipH="false" flipV="false" rot="0">
              <a:off x="22081" y="518579"/>
              <a:ext cx="1413124" cy="156728"/>
            </a:xfrm>
            <a:custGeom>
              <a:avLst/>
              <a:gdLst/>
              <a:ahLst/>
              <a:cxnLst/>
              <a:rect r="r" b="b" t="t" l="l"/>
              <a:pathLst>
                <a:path h="156728" w="1413124">
                  <a:moveTo>
                    <a:pt x="0" y="0"/>
                  </a:moveTo>
                  <a:lnTo>
                    <a:pt x="1413124" y="0"/>
                  </a:lnTo>
                  <a:lnTo>
                    <a:pt x="1413124" y="156728"/>
                  </a:lnTo>
                  <a:lnTo>
                    <a:pt x="0" y="156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7" id="97"/>
            <p:cNvSpPr/>
            <p:nvPr/>
          </p:nvSpPr>
          <p:spPr>
            <a:xfrm flipH="false" flipV="false" rot="0">
              <a:off x="1402496" y="545650"/>
              <a:ext cx="1413124" cy="156728"/>
            </a:xfrm>
            <a:custGeom>
              <a:avLst/>
              <a:gdLst/>
              <a:ahLst/>
              <a:cxnLst/>
              <a:rect r="r" b="b" t="t" l="l"/>
              <a:pathLst>
                <a:path h="156728" w="1413124">
                  <a:moveTo>
                    <a:pt x="0" y="0"/>
                  </a:moveTo>
                  <a:lnTo>
                    <a:pt x="1413124" y="0"/>
                  </a:lnTo>
                  <a:lnTo>
                    <a:pt x="1413124" y="156728"/>
                  </a:lnTo>
                  <a:lnTo>
                    <a:pt x="0" y="156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98" id="98"/>
            <p:cNvSpPr txBox="true"/>
            <p:nvPr/>
          </p:nvSpPr>
          <p:spPr>
            <a:xfrm rot="0">
              <a:off x="84646" y="1898753"/>
              <a:ext cx="142652" cy="1020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6"/>
                </a:lnSpc>
              </a:pPr>
              <a:r>
                <a:rPr lang="en-US" sz="369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LETO</a:t>
              </a:r>
            </a:p>
          </p:txBody>
        </p:sp>
      </p:grpSp>
      <p:grpSp>
        <p:nvGrpSpPr>
          <p:cNvPr name="Group 99" id="99"/>
          <p:cNvGrpSpPr/>
          <p:nvPr/>
        </p:nvGrpSpPr>
        <p:grpSpPr>
          <a:xfrm rot="0">
            <a:off x="3680670" y="3561237"/>
            <a:ext cx="2362095" cy="1495125"/>
            <a:chOff x="0" y="0"/>
            <a:chExt cx="3149460" cy="1993501"/>
          </a:xfrm>
        </p:grpSpPr>
        <p:sp>
          <p:nvSpPr>
            <p:cNvPr name="Freeform 100" id="100"/>
            <p:cNvSpPr/>
            <p:nvPr/>
          </p:nvSpPr>
          <p:spPr>
            <a:xfrm flipH="false" flipV="false" rot="0">
              <a:off x="2653511" y="1806374"/>
              <a:ext cx="408253" cy="123571"/>
            </a:xfrm>
            <a:custGeom>
              <a:avLst/>
              <a:gdLst/>
              <a:ahLst/>
              <a:cxnLst/>
              <a:rect r="r" b="b" t="t" l="l"/>
              <a:pathLst>
                <a:path h="123571" w="408253">
                  <a:moveTo>
                    <a:pt x="0" y="0"/>
                  </a:moveTo>
                  <a:lnTo>
                    <a:pt x="408253" y="0"/>
                  </a:lnTo>
                  <a:lnTo>
                    <a:pt x="408253" y="123571"/>
                  </a:lnTo>
                  <a:lnTo>
                    <a:pt x="0" y="1235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01" id="101"/>
            <p:cNvSpPr/>
            <p:nvPr/>
          </p:nvSpPr>
          <p:spPr>
            <a:xfrm flipH="false" flipV="false" rot="0">
              <a:off x="1777487" y="835273"/>
              <a:ext cx="1165749" cy="518758"/>
            </a:xfrm>
            <a:custGeom>
              <a:avLst/>
              <a:gdLst/>
              <a:ahLst/>
              <a:cxnLst/>
              <a:rect r="r" b="b" t="t" l="l"/>
              <a:pathLst>
                <a:path h="518758" w="1165749">
                  <a:moveTo>
                    <a:pt x="0" y="0"/>
                  </a:moveTo>
                  <a:lnTo>
                    <a:pt x="1165749" y="0"/>
                  </a:lnTo>
                  <a:lnTo>
                    <a:pt x="1165749" y="518758"/>
                  </a:lnTo>
                  <a:lnTo>
                    <a:pt x="0" y="518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2" id="102"/>
            <p:cNvSpPr/>
            <p:nvPr/>
          </p:nvSpPr>
          <p:spPr>
            <a:xfrm flipH="false" flipV="false" rot="-1056590">
              <a:off x="2020844" y="919881"/>
              <a:ext cx="764780" cy="550641"/>
            </a:xfrm>
            <a:custGeom>
              <a:avLst/>
              <a:gdLst/>
              <a:ahLst/>
              <a:cxnLst/>
              <a:rect r="r" b="b" t="t" l="l"/>
              <a:pathLst>
                <a:path h="550641" w="764780">
                  <a:moveTo>
                    <a:pt x="0" y="0"/>
                  </a:moveTo>
                  <a:lnTo>
                    <a:pt x="764780" y="0"/>
                  </a:lnTo>
                  <a:lnTo>
                    <a:pt x="764780" y="550642"/>
                  </a:lnTo>
                  <a:lnTo>
                    <a:pt x="0" y="550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3" id="103"/>
            <p:cNvSpPr/>
            <p:nvPr/>
          </p:nvSpPr>
          <p:spPr>
            <a:xfrm flipH="false" flipV="false" rot="197271">
              <a:off x="2013614" y="480878"/>
              <a:ext cx="1123840" cy="450941"/>
            </a:xfrm>
            <a:custGeom>
              <a:avLst/>
              <a:gdLst/>
              <a:ahLst/>
              <a:cxnLst/>
              <a:rect r="r" b="b" t="t" l="l"/>
              <a:pathLst>
                <a:path h="450941" w="1123840">
                  <a:moveTo>
                    <a:pt x="0" y="0"/>
                  </a:moveTo>
                  <a:lnTo>
                    <a:pt x="1123840" y="0"/>
                  </a:lnTo>
                  <a:lnTo>
                    <a:pt x="1123840" y="450941"/>
                  </a:lnTo>
                  <a:lnTo>
                    <a:pt x="0" y="4509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4" id="104"/>
            <p:cNvSpPr/>
            <p:nvPr/>
          </p:nvSpPr>
          <p:spPr>
            <a:xfrm flipH="false" flipV="false" rot="0">
              <a:off x="1503894" y="1229133"/>
              <a:ext cx="1610580" cy="374460"/>
            </a:xfrm>
            <a:custGeom>
              <a:avLst/>
              <a:gdLst/>
              <a:ahLst/>
              <a:cxnLst/>
              <a:rect r="r" b="b" t="t" l="l"/>
              <a:pathLst>
                <a:path h="374460" w="1610580">
                  <a:moveTo>
                    <a:pt x="0" y="0"/>
                  </a:moveTo>
                  <a:lnTo>
                    <a:pt x="1610580" y="0"/>
                  </a:lnTo>
                  <a:lnTo>
                    <a:pt x="1610580" y="374459"/>
                  </a:lnTo>
                  <a:lnTo>
                    <a:pt x="0" y="374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05" id="105"/>
            <p:cNvGrpSpPr/>
            <p:nvPr/>
          </p:nvGrpSpPr>
          <p:grpSpPr>
            <a:xfrm rot="0">
              <a:off x="1482929" y="1229133"/>
              <a:ext cx="41930" cy="158803"/>
              <a:chOff x="0" y="0"/>
              <a:chExt cx="55165" cy="208928"/>
            </a:xfrm>
          </p:grpSpPr>
          <p:sp>
            <p:nvSpPr>
              <p:cNvPr name="Freeform 106" id="106"/>
              <p:cNvSpPr/>
              <p:nvPr/>
            </p:nvSpPr>
            <p:spPr>
              <a:xfrm flipH="false" flipV="false" rot="0">
                <a:off x="0" y="0"/>
                <a:ext cx="55165" cy="208928"/>
              </a:xfrm>
              <a:custGeom>
                <a:avLst/>
                <a:gdLst/>
                <a:ahLst/>
                <a:cxnLst/>
                <a:rect r="r" b="b" t="t" l="l"/>
                <a:pathLst>
                  <a:path h="208928" w="55165">
                    <a:moveTo>
                      <a:pt x="0" y="0"/>
                    </a:moveTo>
                    <a:lnTo>
                      <a:pt x="55165" y="0"/>
                    </a:lnTo>
                    <a:lnTo>
                      <a:pt x="55165" y="208928"/>
                    </a:lnTo>
                    <a:lnTo>
                      <a:pt x="0" y="2089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7" id="107"/>
              <p:cNvSpPr txBox="true"/>
              <p:nvPr/>
            </p:nvSpPr>
            <p:spPr>
              <a:xfrm>
                <a:off x="0" y="-38100"/>
                <a:ext cx="55165" cy="247028"/>
              </a:xfrm>
              <a:prstGeom prst="rect">
                <a:avLst/>
              </a:prstGeom>
            </p:spPr>
            <p:txBody>
              <a:bodyPr anchor="ctr" rtlCol="false" tIns="10998" lIns="10998" bIns="10998" rIns="10998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08" id="108"/>
            <p:cNvSpPr/>
            <p:nvPr/>
          </p:nvSpPr>
          <p:spPr>
            <a:xfrm flipH="false" flipV="false" rot="0">
              <a:off x="291231" y="1238566"/>
              <a:ext cx="1285903" cy="365026"/>
            </a:xfrm>
            <a:custGeom>
              <a:avLst/>
              <a:gdLst/>
              <a:ahLst/>
              <a:cxnLst/>
              <a:rect r="r" b="b" t="t" l="l"/>
              <a:pathLst>
                <a:path h="365026" w="1285903">
                  <a:moveTo>
                    <a:pt x="0" y="0"/>
                  </a:moveTo>
                  <a:lnTo>
                    <a:pt x="1285903" y="0"/>
                  </a:lnTo>
                  <a:lnTo>
                    <a:pt x="1285903" y="365026"/>
                  </a:lnTo>
                  <a:lnTo>
                    <a:pt x="0" y="365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 l="-27004" t="-4021" r="0" b="0"/>
              </a:stretch>
            </a:blipFill>
          </p:spPr>
        </p:sp>
        <p:grpSp>
          <p:nvGrpSpPr>
            <p:cNvPr name="Group 109" id="109"/>
            <p:cNvGrpSpPr/>
            <p:nvPr/>
          </p:nvGrpSpPr>
          <p:grpSpPr>
            <a:xfrm rot="0">
              <a:off x="0" y="1195202"/>
              <a:ext cx="354672" cy="617795"/>
              <a:chOff x="0" y="0"/>
              <a:chExt cx="466623" cy="812800"/>
            </a:xfrm>
          </p:grpSpPr>
          <p:sp>
            <p:nvSpPr>
              <p:cNvPr name="Freeform 110" id="110"/>
              <p:cNvSpPr/>
              <p:nvPr/>
            </p:nvSpPr>
            <p:spPr>
              <a:xfrm flipH="false" flipV="false" rot="0">
                <a:off x="0" y="0"/>
                <a:ext cx="46662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66623">
                    <a:moveTo>
                      <a:pt x="0" y="0"/>
                    </a:moveTo>
                    <a:lnTo>
                      <a:pt x="466623" y="0"/>
                    </a:lnTo>
                    <a:lnTo>
                      <a:pt x="466623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1" id="111"/>
              <p:cNvSpPr txBox="true"/>
              <p:nvPr/>
            </p:nvSpPr>
            <p:spPr>
              <a:xfrm>
                <a:off x="0" y="-38100"/>
                <a:ext cx="466623" cy="850900"/>
              </a:xfrm>
              <a:prstGeom prst="rect">
                <a:avLst/>
              </a:prstGeom>
            </p:spPr>
            <p:txBody>
              <a:bodyPr anchor="ctr" rtlCol="false" tIns="10998" lIns="10998" bIns="10998" rIns="10998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12" id="112"/>
            <p:cNvGrpSpPr/>
            <p:nvPr/>
          </p:nvGrpSpPr>
          <p:grpSpPr>
            <a:xfrm rot="0">
              <a:off x="322057" y="0"/>
              <a:ext cx="2827403" cy="1964662"/>
              <a:chOff x="0" y="0"/>
              <a:chExt cx="3719861" cy="2584799"/>
            </a:xfrm>
          </p:grpSpPr>
          <p:sp>
            <p:nvSpPr>
              <p:cNvPr name="Freeform 113" id="113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34451" y="0"/>
                    </a:moveTo>
                    <a:lnTo>
                      <a:pt x="3685411" y="0"/>
                    </a:lnTo>
                    <a:cubicBezTo>
                      <a:pt x="3704437" y="0"/>
                      <a:pt x="3719861" y="15424"/>
                      <a:pt x="3719861" y="34451"/>
                    </a:cubicBezTo>
                    <a:lnTo>
                      <a:pt x="3719861" y="2550348"/>
                    </a:lnTo>
                    <a:cubicBezTo>
                      <a:pt x="3719861" y="2559485"/>
                      <a:pt x="3716232" y="2568248"/>
                      <a:pt x="3709771" y="2574709"/>
                    </a:cubicBezTo>
                    <a:cubicBezTo>
                      <a:pt x="3703310" y="2581169"/>
                      <a:pt x="3694548" y="2584799"/>
                      <a:pt x="3685411" y="2584799"/>
                    </a:cubicBezTo>
                    <a:lnTo>
                      <a:pt x="34451" y="2584799"/>
                    </a:lnTo>
                    <a:cubicBezTo>
                      <a:pt x="15424" y="2584799"/>
                      <a:pt x="0" y="2569375"/>
                      <a:pt x="0" y="2550348"/>
                    </a:cubicBezTo>
                    <a:lnTo>
                      <a:pt x="0" y="34451"/>
                    </a:lnTo>
                    <a:cubicBezTo>
                      <a:pt x="0" y="25314"/>
                      <a:pt x="3630" y="16551"/>
                      <a:pt x="10090" y="10090"/>
                    </a:cubicBezTo>
                    <a:cubicBezTo>
                      <a:pt x="16551" y="3630"/>
                      <a:pt x="25314" y="0"/>
                      <a:pt x="3445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114" id="114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10998" lIns="10998" bIns="10998" rIns="10998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TextBox 115" id="115"/>
            <p:cNvSpPr txBox="true"/>
            <p:nvPr/>
          </p:nvSpPr>
          <p:spPr>
            <a:xfrm rot="0">
              <a:off x="477464" y="452797"/>
              <a:ext cx="1741173" cy="15227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29"/>
                </a:lnSpc>
              </a:pPr>
              <a:r>
                <a:rPr lang="en-US" sz="878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Keby dnešná hodina </a:t>
              </a:r>
              <a:r>
                <a:rPr lang="en-US" sz="878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bola dopravným prostriedkom, bola by...</a:t>
              </a:r>
            </a:p>
            <a:p>
              <a:pPr algn="l">
                <a:lnSpc>
                  <a:spcPts val="1229"/>
                </a:lnSpc>
              </a:pPr>
            </a:p>
            <a:p>
              <a:pPr algn="l">
                <a:lnSpc>
                  <a:spcPts val="1229"/>
                </a:lnSpc>
              </a:pPr>
            </a:p>
            <a:p>
              <a:pPr algn="l">
                <a:lnSpc>
                  <a:spcPts val="314"/>
                </a:lnSpc>
              </a:pPr>
            </a:p>
            <a:p>
              <a:pPr algn="l">
                <a:lnSpc>
                  <a:spcPts val="1229"/>
                </a:lnSpc>
              </a:pPr>
              <a:r>
                <a:rPr lang="en-US" sz="878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 pretože...</a:t>
              </a:r>
            </a:p>
            <a:p>
              <a:pPr algn="l">
                <a:lnSpc>
                  <a:spcPts val="1229"/>
                </a:lnSpc>
                <a:spcBef>
                  <a:spcPct val="0"/>
                </a:spcBef>
              </a:pPr>
            </a:p>
          </p:txBody>
        </p:sp>
        <p:sp>
          <p:nvSpPr>
            <p:cNvPr name="Freeform 116" id="116"/>
            <p:cNvSpPr/>
            <p:nvPr/>
          </p:nvSpPr>
          <p:spPr>
            <a:xfrm flipH="true" flipV="false" rot="0">
              <a:off x="1792689" y="202422"/>
              <a:ext cx="742679" cy="298000"/>
            </a:xfrm>
            <a:custGeom>
              <a:avLst/>
              <a:gdLst/>
              <a:ahLst/>
              <a:cxnLst/>
              <a:rect r="r" b="b" t="t" l="l"/>
              <a:pathLst>
                <a:path h="298000" w="742679">
                  <a:moveTo>
                    <a:pt x="742679" y="0"/>
                  </a:moveTo>
                  <a:lnTo>
                    <a:pt x="0" y="0"/>
                  </a:lnTo>
                  <a:lnTo>
                    <a:pt x="0" y="298000"/>
                  </a:lnTo>
                  <a:lnTo>
                    <a:pt x="742679" y="298000"/>
                  </a:lnTo>
                  <a:lnTo>
                    <a:pt x="742679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17" id="117"/>
            <p:cNvSpPr txBox="true"/>
            <p:nvPr/>
          </p:nvSpPr>
          <p:spPr>
            <a:xfrm rot="0">
              <a:off x="406396" y="1891758"/>
              <a:ext cx="142134" cy="1017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4"/>
                </a:lnSpc>
              </a:pPr>
              <a:r>
                <a:rPr lang="en-US" sz="367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LETO</a:t>
              </a:r>
            </a:p>
          </p:txBody>
        </p:sp>
      </p:grpSp>
      <p:grpSp>
        <p:nvGrpSpPr>
          <p:cNvPr name="Group 118" id="118"/>
          <p:cNvGrpSpPr/>
          <p:nvPr/>
        </p:nvGrpSpPr>
        <p:grpSpPr>
          <a:xfrm rot="0">
            <a:off x="1680203" y="3561237"/>
            <a:ext cx="2125785" cy="1498814"/>
            <a:chOff x="0" y="0"/>
            <a:chExt cx="2834379" cy="1998419"/>
          </a:xfrm>
        </p:grpSpPr>
        <p:grpSp>
          <p:nvGrpSpPr>
            <p:cNvPr name="Group 119" id="119"/>
            <p:cNvGrpSpPr/>
            <p:nvPr/>
          </p:nvGrpSpPr>
          <p:grpSpPr>
            <a:xfrm rot="0">
              <a:off x="0" y="0"/>
              <a:ext cx="2834379" cy="1969509"/>
              <a:chOff x="0" y="0"/>
              <a:chExt cx="3719861" cy="2584799"/>
            </a:xfrm>
          </p:grpSpPr>
          <p:sp>
            <p:nvSpPr>
              <p:cNvPr name="Freeform 120" id="120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16643" y="0"/>
                    </a:moveTo>
                    <a:lnTo>
                      <a:pt x="3703218" y="0"/>
                    </a:lnTo>
                    <a:cubicBezTo>
                      <a:pt x="3712410" y="0"/>
                      <a:pt x="3719861" y="7451"/>
                      <a:pt x="3719861" y="16643"/>
                    </a:cubicBezTo>
                    <a:lnTo>
                      <a:pt x="3719861" y="2568156"/>
                    </a:lnTo>
                    <a:cubicBezTo>
                      <a:pt x="3719861" y="2577348"/>
                      <a:pt x="3712410" y="2584799"/>
                      <a:pt x="3703218" y="2584799"/>
                    </a:cubicBezTo>
                    <a:lnTo>
                      <a:pt x="16643" y="2584799"/>
                    </a:lnTo>
                    <a:cubicBezTo>
                      <a:pt x="7451" y="2584799"/>
                      <a:pt x="0" y="2577348"/>
                      <a:pt x="0" y="2568156"/>
                    </a:cubicBezTo>
                    <a:lnTo>
                      <a:pt x="0" y="16643"/>
                    </a:lnTo>
                    <a:cubicBezTo>
                      <a:pt x="0" y="7451"/>
                      <a:pt x="7451" y="0"/>
                      <a:pt x="166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B5E2"/>
                </a:solidFill>
                <a:prstDash val="solid"/>
                <a:miter/>
              </a:ln>
            </p:spPr>
          </p:sp>
          <p:sp>
            <p:nvSpPr>
              <p:cNvPr name="TextBox 121" id="121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22766" lIns="22766" bIns="22766" rIns="22766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122" id="122"/>
            <p:cNvSpPr/>
            <p:nvPr/>
          </p:nvSpPr>
          <p:spPr>
            <a:xfrm flipH="false" flipV="false" rot="0">
              <a:off x="2337207" y="1810831"/>
              <a:ext cx="409260" cy="123876"/>
            </a:xfrm>
            <a:custGeom>
              <a:avLst/>
              <a:gdLst/>
              <a:ahLst/>
              <a:cxnLst/>
              <a:rect r="r" b="b" t="t" l="l"/>
              <a:pathLst>
                <a:path h="123876" w="409260">
                  <a:moveTo>
                    <a:pt x="0" y="0"/>
                  </a:moveTo>
                  <a:lnTo>
                    <a:pt x="409260" y="0"/>
                  </a:lnTo>
                  <a:lnTo>
                    <a:pt x="409260" y="123876"/>
                  </a:lnTo>
                  <a:lnTo>
                    <a:pt x="0" y="123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23" id="123"/>
            <p:cNvSpPr txBox="true"/>
            <p:nvPr/>
          </p:nvSpPr>
          <p:spPr>
            <a:xfrm rot="0">
              <a:off x="334714" y="432163"/>
              <a:ext cx="1329246" cy="10581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32"/>
                </a:lnSpc>
                <a:spcBef>
                  <a:spcPct val="0"/>
                </a:spcBef>
              </a:pPr>
              <a:r>
                <a:rPr lang="en-US" b="true" sz="880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Keby dnešná téma bola jarná rastlina, </a:t>
              </a:r>
            </a:p>
            <a:p>
              <a:pPr algn="l">
                <a:lnSpc>
                  <a:spcPts val="1232"/>
                </a:lnSpc>
                <a:spcBef>
                  <a:spcPct val="0"/>
                </a:spcBef>
              </a:pPr>
            </a:p>
            <a:p>
              <a:pPr algn="l">
                <a:lnSpc>
                  <a:spcPts val="1232"/>
                </a:lnSpc>
                <a:spcBef>
                  <a:spcPct val="0"/>
                </a:spcBef>
              </a:pPr>
              <a:r>
                <a:rPr lang="en-US" b="true" sz="880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bola by..., </a:t>
              </a:r>
            </a:p>
            <a:p>
              <a:pPr algn="l">
                <a:lnSpc>
                  <a:spcPts val="1232"/>
                </a:lnSpc>
                <a:spcBef>
                  <a:spcPct val="0"/>
                </a:spcBef>
              </a:pPr>
              <a:r>
                <a:rPr lang="en-US" b="true" sz="880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pretože...</a:t>
              </a:r>
            </a:p>
          </p:txBody>
        </p:sp>
        <p:sp>
          <p:nvSpPr>
            <p:cNvPr name="Freeform 124" id="124"/>
            <p:cNvSpPr/>
            <p:nvPr/>
          </p:nvSpPr>
          <p:spPr>
            <a:xfrm flipH="true" flipV="false" rot="0">
              <a:off x="1717314" y="159312"/>
              <a:ext cx="652350" cy="1651519"/>
            </a:xfrm>
            <a:custGeom>
              <a:avLst/>
              <a:gdLst/>
              <a:ahLst/>
              <a:cxnLst/>
              <a:rect r="r" b="b" t="t" l="l"/>
              <a:pathLst>
                <a:path h="1651519" w="652350">
                  <a:moveTo>
                    <a:pt x="652350" y="0"/>
                  </a:moveTo>
                  <a:lnTo>
                    <a:pt x="0" y="0"/>
                  </a:lnTo>
                  <a:lnTo>
                    <a:pt x="0" y="1651519"/>
                  </a:lnTo>
                  <a:lnTo>
                    <a:pt x="652350" y="1651519"/>
                  </a:lnTo>
                  <a:lnTo>
                    <a:pt x="652350" y="0"/>
                  </a:lnTo>
                  <a:close/>
                </a:path>
              </a:pathLst>
            </a:custGeom>
            <a:blipFill>
              <a:blip r:embed="rId33">
                <a:extLs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5" id="125"/>
            <p:cNvSpPr/>
            <p:nvPr/>
          </p:nvSpPr>
          <p:spPr>
            <a:xfrm flipH="false" flipV="false" rot="0">
              <a:off x="1919910" y="236568"/>
              <a:ext cx="148799" cy="149224"/>
            </a:xfrm>
            <a:custGeom>
              <a:avLst/>
              <a:gdLst/>
              <a:ahLst/>
              <a:cxnLst/>
              <a:rect r="r" b="b" t="t" l="l"/>
              <a:pathLst>
                <a:path h="149224" w="148799">
                  <a:moveTo>
                    <a:pt x="0" y="0"/>
                  </a:moveTo>
                  <a:lnTo>
                    <a:pt x="148799" y="0"/>
                  </a:lnTo>
                  <a:lnTo>
                    <a:pt x="148799" y="149224"/>
                  </a:lnTo>
                  <a:lnTo>
                    <a:pt x="0" y="149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6" id="126"/>
            <p:cNvSpPr txBox="true"/>
            <p:nvPr/>
          </p:nvSpPr>
          <p:spPr>
            <a:xfrm rot="0">
              <a:off x="83470" y="1896497"/>
              <a:ext cx="144639" cy="1019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6"/>
                </a:lnSpc>
              </a:pPr>
              <a:r>
                <a:rPr lang="en-US" sz="368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JAR</a:t>
              </a:r>
            </a:p>
          </p:txBody>
        </p:sp>
      </p:grpSp>
      <p:grpSp>
        <p:nvGrpSpPr>
          <p:cNvPr name="Group 127" id="127"/>
          <p:cNvGrpSpPr/>
          <p:nvPr/>
        </p:nvGrpSpPr>
        <p:grpSpPr>
          <a:xfrm rot="0">
            <a:off x="3914489" y="5342113"/>
            <a:ext cx="2128276" cy="1500571"/>
            <a:chOff x="0" y="0"/>
            <a:chExt cx="2837701" cy="2000761"/>
          </a:xfrm>
        </p:grpSpPr>
        <p:sp>
          <p:nvSpPr>
            <p:cNvPr name="Freeform 128" id="128"/>
            <p:cNvSpPr/>
            <p:nvPr/>
          </p:nvSpPr>
          <p:spPr>
            <a:xfrm flipH="false" flipV="false" rot="0">
              <a:off x="2339946" y="1812953"/>
              <a:ext cx="409740" cy="124021"/>
            </a:xfrm>
            <a:custGeom>
              <a:avLst/>
              <a:gdLst/>
              <a:ahLst/>
              <a:cxnLst/>
              <a:rect r="r" b="b" t="t" l="l"/>
              <a:pathLst>
                <a:path h="124021" w="409740">
                  <a:moveTo>
                    <a:pt x="0" y="0"/>
                  </a:moveTo>
                  <a:lnTo>
                    <a:pt x="409739" y="0"/>
                  </a:lnTo>
                  <a:lnTo>
                    <a:pt x="409739" y="124021"/>
                  </a:lnTo>
                  <a:lnTo>
                    <a:pt x="0" y="1240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grpSp>
          <p:nvGrpSpPr>
            <p:cNvPr name="Group 129" id="129"/>
            <p:cNvGrpSpPr/>
            <p:nvPr/>
          </p:nvGrpSpPr>
          <p:grpSpPr>
            <a:xfrm rot="0">
              <a:off x="0" y="0"/>
              <a:ext cx="2837701" cy="1971817"/>
              <a:chOff x="0" y="0"/>
              <a:chExt cx="3719861" cy="2584799"/>
            </a:xfrm>
          </p:grpSpPr>
          <p:sp>
            <p:nvSpPr>
              <p:cNvPr name="Freeform 130" id="130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7459" y="0"/>
                    </a:moveTo>
                    <a:lnTo>
                      <a:pt x="3712402" y="0"/>
                    </a:lnTo>
                    <a:cubicBezTo>
                      <a:pt x="3714381" y="0"/>
                      <a:pt x="3716278" y="786"/>
                      <a:pt x="3717677" y="2185"/>
                    </a:cubicBezTo>
                    <a:cubicBezTo>
                      <a:pt x="3719075" y="3583"/>
                      <a:pt x="3719861" y="5481"/>
                      <a:pt x="3719861" y="7459"/>
                    </a:cubicBezTo>
                    <a:lnTo>
                      <a:pt x="3719861" y="2577340"/>
                    </a:lnTo>
                    <a:cubicBezTo>
                      <a:pt x="3719861" y="2579319"/>
                      <a:pt x="3719075" y="2581216"/>
                      <a:pt x="3717677" y="2582614"/>
                    </a:cubicBezTo>
                    <a:cubicBezTo>
                      <a:pt x="3716278" y="2584013"/>
                      <a:pt x="3714381" y="2584799"/>
                      <a:pt x="3712402" y="2584799"/>
                    </a:cubicBezTo>
                    <a:lnTo>
                      <a:pt x="7459" y="2584799"/>
                    </a:lnTo>
                    <a:cubicBezTo>
                      <a:pt x="5481" y="2584799"/>
                      <a:pt x="3583" y="2584013"/>
                      <a:pt x="2185" y="2582614"/>
                    </a:cubicBezTo>
                    <a:cubicBezTo>
                      <a:pt x="786" y="2581216"/>
                      <a:pt x="0" y="2579319"/>
                      <a:pt x="0" y="2577340"/>
                    </a:cubicBezTo>
                    <a:lnTo>
                      <a:pt x="0" y="7459"/>
                    </a:lnTo>
                    <a:cubicBezTo>
                      <a:pt x="0" y="5481"/>
                      <a:pt x="786" y="3583"/>
                      <a:pt x="2185" y="2185"/>
                    </a:cubicBezTo>
                    <a:cubicBezTo>
                      <a:pt x="3583" y="786"/>
                      <a:pt x="5481" y="0"/>
                      <a:pt x="745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131" id="131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132" id="132"/>
            <p:cNvGrpSpPr/>
            <p:nvPr/>
          </p:nvGrpSpPr>
          <p:grpSpPr>
            <a:xfrm rot="0">
              <a:off x="1052737" y="71844"/>
              <a:ext cx="1696948" cy="459998"/>
              <a:chOff x="0" y="0"/>
              <a:chExt cx="2378194" cy="644665"/>
            </a:xfrm>
          </p:grpSpPr>
          <p:sp>
            <p:nvSpPr>
              <p:cNvPr name="Freeform 133" id="133"/>
              <p:cNvSpPr/>
              <p:nvPr/>
            </p:nvSpPr>
            <p:spPr>
              <a:xfrm flipH="false" flipV="false" rot="0">
                <a:off x="0" y="0"/>
                <a:ext cx="2378195" cy="644665"/>
              </a:xfrm>
              <a:custGeom>
                <a:avLst/>
                <a:gdLst/>
                <a:ahLst/>
                <a:cxnLst/>
                <a:rect r="r" b="b" t="t" l="l"/>
                <a:pathLst>
                  <a:path h="644665" w="2378195">
                    <a:moveTo>
                      <a:pt x="14967" y="0"/>
                    </a:moveTo>
                    <a:lnTo>
                      <a:pt x="2363227" y="0"/>
                    </a:lnTo>
                    <a:cubicBezTo>
                      <a:pt x="2371493" y="0"/>
                      <a:pt x="2378195" y="6701"/>
                      <a:pt x="2378195" y="14967"/>
                    </a:cubicBezTo>
                    <a:lnTo>
                      <a:pt x="2378195" y="629698"/>
                    </a:lnTo>
                    <a:cubicBezTo>
                      <a:pt x="2378195" y="633668"/>
                      <a:pt x="2376618" y="637475"/>
                      <a:pt x="2373811" y="640281"/>
                    </a:cubicBezTo>
                    <a:cubicBezTo>
                      <a:pt x="2371004" y="643088"/>
                      <a:pt x="2367197" y="644665"/>
                      <a:pt x="2363227" y="644665"/>
                    </a:cubicBezTo>
                    <a:lnTo>
                      <a:pt x="14967" y="644665"/>
                    </a:lnTo>
                    <a:cubicBezTo>
                      <a:pt x="10998" y="644665"/>
                      <a:pt x="7191" y="643088"/>
                      <a:pt x="4384" y="640281"/>
                    </a:cubicBezTo>
                    <a:cubicBezTo>
                      <a:pt x="1577" y="637475"/>
                      <a:pt x="0" y="633668"/>
                      <a:pt x="0" y="629698"/>
                    </a:cubicBezTo>
                    <a:lnTo>
                      <a:pt x="0" y="14967"/>
                    </a:lnTo>
                    <a:cubicBezTo>
                      <a:pt x="0" y="10998"/>
                      <a:pt x="1577" y="7191"/>
                      <a:pt x="4384" y="4384"/>
                    </a:cubicBezTo>
                    <a:cubicBezTo>
                      <a:pt x="7191" y="1577"/>
                      <a:pt x="10998" y="0"/>
                      <a:pt x="1496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134" id="134"/>
              <p:cNvSpPr txBox="true"/>
              <p:nvPr/>
            </p:nvSpPr>
            <p:spPr>
              <a:xfrm>
                <a:off x="0" y="-19050"/>
                <a:ext cx="2378194" cy="663715"/>
              </a:xfrm>
              <a:prstGeom prst="rect">
                <a:avLst/>
              </a:prstGeom>
            </p:spPr>
            <p:txBody>
              <a:bodyPr anchor="ctr" rtlCol="false" tIns="47517" lIns="47517" bIns="47517" rIns="47517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135" id="135"/>
            <p:cNvGrpSpPr/>
            <p:nvPr/>
          </p:nvGrpSpPr>
          <p:grpSpPr>
            <a:xfrm rot="-5400000">
              <a:off x="1705803" y="-511251"/>
              <a:ext cx="378981" cy="1631750"/>
              <a:chOff x="0" y="0"/>
              <a:chExt cx="756207" cy="3255948"/>
            </a:xfrm>
          </p:grpSpPr>
          <p:sp>
            <p:nvSpPr>
              <p:cNvPr name="Freeform 136" id="136"/>
              <p:cNvSpPr/>
              <p:nvPr/>
            </p:nvSpPr>
            <p:spPr>
              <a:xfrm flipH="false" flipV="false" rot="0">
                <a:off x="0" y="0"/>
                <a:ext cx="756207" cy="3255948"/>
              </a:xfrm>
              <a:custGeom>
                <a:avLst/>
                <a:gdLst/>
                <a:ahLst/>
                <a:cxnLst/>
                <a:rect r="r" b="b" t="t" l="l"/>
                <a:pathLst>
                  <a:path h="3255948" w="756207">
                    <a:moveTo>
                      <a:pt x="67018" y="0"/>
                    </a:moveTo>
                    <a:lnTo>
                      <a:pt x="689189" y="0"/>
                    </a:lnTo>
                    <a:cubicBezTo>
                      <a:pt x="706963" y="0"/>
                      <a:pt x="724010" y="7061"/>
                      <a:pt x="736578" y="19629"/>
                    </a:cubicBezTo>
                    <a:cubicBezTo>
                      <a:pt x="749146" y="32198"/>
                      <a:pt x="756207" y="49244"/>
                      <a:pt x="756207" y="67018"/>
                    </a:cubicBezTo>
                    <a:lnTo>
                      <a:pt x="756207" y="3188930"/>
                    </a:lnTo>
                    <a:cubicBezTo>
                      <a:pt x="756207" y="3225943"/>
                      <a:pt x="726202" y="3255948"/>
                      <a:pt x="689189" y="3255948"/>
                    </a:cubicBezTo>
                    <a:lnTo>
                      <a:pt x="67018" y="3255948"/>
                    </a:lnTo>
                    <a:cubicBezTo>
                      <a:pt x="49244" y="3255948"/>
                      <a:pt x="32198" y="3248887"/>
                      <a:pt x="19629" y="3236319"/>
                    </a:cubicBezTo>
                    <a:cubicBezTo>
                      <a:pt x="7061" y="3223750"/>
                      <a:pt x="0" y="3206704"/>
                      <a:pt x="0" y="3188930"/>
                    </a:cubicBezTo>
                    <a:lnTo>
                      <a:pt x="0" y="67018"/>
                    </a:lnTo>
                    <a:cubicBezTo>
                      <a:pt x="0" y="49244"/>
                      <a:pt x="7061" y="32198"/>
                      <a:pt x="19629" y="19629"/>
                    </a:cubicBezTo>
                    <a:cubicBezTo>
                      <a:pt x="32198" y="7061"/>
                      <a:pt x="49244" y="0"/>
                      <a:pt x="670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671F"/>
                </a:solidFill>
                <a:prstDash val="lgDash"/>
                <a:miter/>
              </a:ln>
            </p:spPr>
          </p:sp>
          <p:sp>
            <p:nvSpPr>
              <p:cNvPr name="TextBox 137" id="137"/>
              <p:cNvSpPr txBox="true"/>
              <p:nvPr/>
            </p:nvSpPr>
            <p:spPr>
              <a:xfrm>
                <a:off x="0" y="-19050"/>
                <a:ext cx="756207" cy="3274998"/>
              </a:xfrm>
              <a:prstGeom prst="rect">
                <a:avLst/>
              </a:prstGeom>
            </p:spPr>
            <p:txBody>
              <a:bodyPr anchor="ctr" rtlCol="false" tIns="36370" lIns="36370" bIns="36370" rIns="36370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38" id="138"/>
            <p:cNvSpPr txBox="true"/>
            <p:nvPr/>
          </p:nvSpPr>
          <p:spPr>
            <a:xfrm rot="0">
              <a:off x="1114853" y="72704"/>
              <a:ext cx="684527" cy="83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9"/>
                </a:lnSpc>
                <a:spcBef>
                  <a:spcPct val="0"/>
                </a:spcBef>
              </a:pP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Posýpka: Nieč</a:t>
              </a: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o extra navrchu</a:t>
              </a:r>
            </a:p>
          </p:txBody>
        </p:sp>
        <p:grpSp>
          <p:nvGrpSpPr>
            <p:cNvPr name="Group 139" id="139"/>
            <p:cNvGrpSpPr/>
            <p:nvPr/>
          </p:nvGrpSpPr>
          <p:grpSpPr>
            <a:xfrm rot="0">
              <a:off x="69232" y="71844"/>
              <a:ext cx="935823" cy="877292"/>
              <a:chOff x="0" y="0"/>
              <a:chExt cx="1311513" cy="1229485"/>
            </a:xfrm>
          </p:grpSpPr>
          <p:sp>
            <p:nvSpPr>
              <p:cNvPr name="Freeform 140" id="140"/>
              <p:cNvSpPr/>
              <p:nvPr/>
            </p:nvSpPr>
            <p:spPr>
              <a:xfrm flipH="false" flipV="false" rot="0">
                <a:off x="0" y="0"/>
                <a:ext cx="1311513" cy="1229485"/>
              </a:xfrm>
              <a:custGeom>
                <a:avLst/>
                <a:gdLst/>
                <a:ahLst/>
                <a:cxnLst/>
                <a:rect r="r" b="b" t="t" l="l"/>
                <a:pathLst>
                  <a:path h="1229485" w="1311513">
                    <a:moveTo>
                      <a:pt x="27140" y="0"/>
                    </a:moveTo>
                    <a:lnTo>
                      <a:pt x="1284373" y="0"/>
                    </a:lnTo>
                    <a:cubicBezTo>
                      <a:pt x="1299362" y="0"/>
                      <a:pt x="1311513" y="12151"/>
                      <a:pt x="1311513" y="27140"/>
                    </a:cubicBezTo>
                    <a:lnTo>
                      <a:pt x="1311513" y="1202344"/>
                    </a:lnTo>
                    <a:cubicBezTo>
                      <a:pt x="1311513" y="1217333"/>
                      <a:pt x="1299362" y="1229485"/>
                      <a:pt x="1284373" y="1229485"/>
                    </a:cubicBezTo>
                    <a:lnTo>
                      <a:pt x="27140" y="1229485"/>
                    </a:lnTo>
                    <a:cubicBezTo>
                      <a:pt x="12151" y="1229485"/>
                      <a:pt x="0" y="1217333"/>
                      <a:pt x="0" y="1202344"/>
                    </a:cubicBezTo>
                    <a:lnTo>
                      <a:pt x="0" y="27140"/>
                    </a:lnTo>
                    <a:cubicBezTo>
                      <a:pt x="0" y="12151"/>
                      <a:pt x="12151" y="0"/>
                      <a:pt x="271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141" id="141"/>
              <p:cNvSpPr txBox="true"/>
              <p:nvPr/>
            </p:nvSpPr>
            <p:spPr>
              <a:xfrm>
                <a:off x="0" y="-19050"/>
                <a:ext cx="1311513" cy="1248535"/>
              </a:xfrm>
              <a:prstGeom prst="rect">
                <a:avLst/>
              </a:prstGeom>
            </p:spPr>
            <p:txBody>
              <a:bodyPr anchor="ctr" rtlCol="false" tIns="47517" lIns="47517" bIns="47517" rIns="47517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142" id="142"/>
            <p:cNvGrpSpPr/>
            <p:nvPr/>
          </p:nvGrpSpPr>
          <p:grpSpPr>
            <a:xfrm rot="-5400000">
              <a:off x="139374" y="84089"/>
              <a:ext cx="795540" cy="858753"/>
              <a:chOff x="0" y="0"/>
              <a:chExt cx="1587397" cy="1713531"/>
            </a:xfrm>
          </p:grpSpPr>
          <p:sp>
            <p:nvSpPr>
              <p:cNvPr name="Freeform 143" id="143"/>
              <p:cNvSpPr/>
              <p:nvPr/>
            </p:nvSpPr>
            <p:spPr>
              <a:xfrm flipH="false" flipV="false" rot="0">
                <a:off x="0" y="0"/>
                <a:ext cx="1587397" cy="1713531"/>
              </a:xfrm>
              <a:custGeom>
                <a:avLst/>
                <a:gdLst/>
                <a:ahLst/>
                <a:cxnLst/>
                <a:rect r="r" b="b" t="t" l="l"/>
                <a:pathLst>
                  <a:path h="1713531" w="1587397">
                    <a:moveTo>
                      <a:pt x="31926" y="0"/>
                    </a:moveTo>
                    <a:lnTo>
                      <a:pt x="1555470" y="0"/>
                    </a:lnTo>
                    <a:cubicBezTo>
                      <a:pt x="1563938" y="0"/>
                      <a:pt x="1572058" y="3364"/>
                      <a:pt x="1578046" y="9351"/>
                    </a:cubicBezTo>
                    <a:cubicBezTo>
                      <a:pt x="1584033" y="15338"/>
                      <a:pt x="1587397" y="23459"/>
                      <a:pt x="1587397" y="31926"/>
                    </a:cubicBezTo>
                    <a:lnTo>
                      <a:pt x="1587397" y="1681604"/>
                    </a:lnTo>
                    <a:cubicBezTo>
                      <a:pt x="1587397" y="1699237"/>
                      <a:pt x="1573103" y="1713531"/>
                      <a:pt x="1555470" y="1713531"/>
                    </a:cubicBezTo>
                    <a:lnTo>
                      <a:pt x="31926" y="1713531"/>
                    </a:lnTo>
                    <a:cubicBezTo>
                      <a:pt x="14294" y="1713531"/>
                      <a:pt x="0" y="1699237"/>
                      <a:pt x="0" y="1681604"/>
                    </a:cubicBezTo>
                    <a:lnTo>
                      <a:pt x="0" y="31926"/>
                    </a:lnTo>
                    <a:cubicBezTo>
                      <a:pt x="0" y="14294"/>
                      <a:pt x="14294" y="0"/>
                      <a:pt x="319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671F"/>
                </a:solidFill>
                <a:prstDash val="lgDash"/>
                <a:miter/>
              </a:ln>
            </p:spPr>
          </p:sp>
          <p:sp>
            <p:nvSpPr>
              <p:cNvPr name="TextBox 144" id="144"/>
              <p:cNvSpPr txBox="true"/>
              <p:nvPr/>
            </p:nvSpPr>
            <p:spPr>
              <a:xfrm>
                <a:off x="0" y="-19050"/>
                <a:ext cx="1587397" cy="1732581"/>
              </a:xfrm>
              <a:prstGeom prst="rect">
                <a:avLst/>
              </a:prstGeom>
            </p:spPr>
            <p:txBody>
              <a:bodyPr anchor="ctr" rtlCol="false" tIns="36370" lIns="36370" bIns="36370" rIns="36370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45" id="145"/>
            <p:cNvSpPr txBox="true"/>
            <p:nvPr/>
          </p:nvSpPr>
          <p:spPr>
            <a:xfrm rot="0">
              <a:off x="113224" y="72704"/>
              <a:ext cx="777945" cy="83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9"/>
                </a:lnSpc>
                <a:spcBef>
                  <a:spcPct val="0"/>
                </a:spcBef>
              </a:pP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Čerešnička: Č</a:t>
              </a: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o tomu dávalo šťavu?</a:t>
              </a:r>
            </a:p>
          </p:txBody>
        </p:sp>
        <p:grpSp>
          <p:nvGrpSpPr>
            <p:cNvPr name="Group 146" id="146"/>
            <p:cNvGrpSpPr/>
            <p:nvPr/>
          </p:nvGrpSpPr>
          <p:grpSpPr>
            <a:xfrm rot="0">
              <a:off x="1261833" y="984147"/>
              <a:ext cx="1492469" cy="396897"/>
              <a:chOff x="0" y="0"/>
              <a:chExt cx="1912187" cy="508514"/>
            </a:xfrm>
          </p:grpSpPr>
          <p:sp>
            <p:nvSpPr>
              <p:cNvPr name="Freeform 147" id="147"/>
              <p:cNvSpPr/>
              <p:nvPr/>
            </p:nvSpPr>
            <p:spPr>
              <a:xfrm flipH="false" flipV="false" rot="0">
                <a:off x="0" y="0"/>
                <a:ext cx="1912187" cy="508514"/>
              </a:xfrm>
              <a:custGeom>
                <a:avLst/>
                <a:gdLst/>
                <a:ahLst/>
                <a:cxnLst/>
                <a:rect r="r" b="b" t="t" l="l"/>
                <a:pathLst>
                  <a:path h="508514" w="1912187">
                    <a:moveTo>
                      <a:pt x="17018" y="0"/>
                    </a:moveTo>
                    <a:lnTo>
                      <a:pt x="1895169" y="0"/>
                    </a:lnTo>
                    <a:cubicBezTo>
                      <a:pt x="1899683" y="0"/>
                      <a:pt x="1904011" y="1793"/>
                      <a:pt x="1907203" y="4984"/>
                    </a:cubicBezTo>
                    <a:cubicBezTo>
                      <a:pt x="1910394" y="8176"/>
                      <a:pt x="1912187" y="12504"/>
                      <a:pt x="1912187" y="17018"/>
                    </a:cubicBezTo>
                    <a:lnTo>
                      <a:pt x="1912187" y="491497"/>
                    </a:lnTo>
                    <a:cubicBezTo>
                      <a:pt x="1912187" y="500895"/>
                      <a:pt x="1904568" y="508514"/>
                      <a:pt x="1895169" y="508514"/>
                    </a:cubicBezTo>
                    <a:lnTo>
                      <a:pt x="17018" y="508514"/>
                    </a:lnTo>
                    <a:cubicBezTo>
                      <a:pt x="7619" y="508514"/>
                      <a:pt x="0" y="500895"/>
                      <a:pt x="0" y="491497"/>
                    </a:cubicBezTo>
                    <a:lnTo>
                      <a:pt x="0" y="17018"/>
                    </a:lnTo>
                    <a:cubicBezTo>
                      <a:pt x="0" y="7619"/>
                      <a:pt x="7619" y="0"/>
                      <a:pt x="170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148" id="148"/>
              <p:cNvSpPr txBox="true"/>
              <p:nvPr/>
            </p:nvSpPr>
            <p:spPr>
              <a:xfrm>
                <a:off x="0" y="-19050"/>
                <a:ext cx="1912187" cy="527564"/>
              </a:xfrm>
              <a:prstGeom prst="rect">
                <a:avLst/>
              </a:prstGeom>
            </p:spPr>
            <p:txBody>
              <a:bodyPr anchor="ctr" rtlCol="false" tIns="51975" lIns="51975" bIns="51975" rIns="51975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149" id="149"/>
            <p:cNvGrpSpPr/>
            <p:nvPr/>
          </p:nvGrpSpPr>
          <p:grpSpPr>
            <a:xfrm rot="0">
              <a:off x="1261833" y="1416056"/>
              <a:ext cx="1492469" cy="396897"/>
              <a:chOff x="0" y="0"/>
              <a:chExt cx="1912187" cy="508514"/>
            </a:xfrm>
          </p:grpSpPr>
          <p:sp>
            <p:nvSpPr>
              <p:cNvPr name="Freeform 150" id="150"/>
              <p:cNvSpPr/>
              <p:nvPr/>
            </p:nvSpPr>
            <p:spPr>
              <a:xfrm flipH="false" flipV="false" rot="0">
                <a:off x="0" y="0"/>
                <a:ext cx="1912187" cy="508514"/>
              </a:xfrm>
              <a:custGeom>
                <a:avLst/>
                <a:gdLst/>
                <a:ahLst/>
                <a:cxnLst/>
                <a:rect r="r" b="b" t="t" l="l"/>
                <a:pathLst>
                  <a:path h="508514" w="1912187">
                    <a:moveTo>
                      <a:pt x="17018" y="0"/>
                    </a:moveTo>
                    <a:lnTo>
                      <a:pt x="1895169" y="0"/>
                    </a:lnTo>
                    <a:cubicBezTo>
                      <a:pt x="1899683" y="0"/>
                      <a:pt x="1904011" y="1793"/>
                      <a:pt x="1907203" y="4984"/>
                    </a:cubicBezTo>
                    <a:cubicBezTo>
                      <a:pt x="1910394" y="8176"/>
                      <a:pt x="1912187" y="12504"/>
                      <a:pt x="1912187" y="17018"/>
                    </a:cubicBezTo>
                    <a:lnTo>
                      <a:pt x="1912187" y="491497"/>
                    </a:lnTo>
                    <a:cubicBezTo>
                      <a:pt x="1912187" y="500895"/>
                      <a:pt x="1904568" y="508514"/>
                      <a:pt x="1895169" y="508514"/>
                    </a:cubicBezTo>
                    <a:lnTo>
                      <a:pt x="17018" y="508514"/>
                    </a:lnTo>
                    <a:cubicBezTo>
                      <a:pt x="7619" y="508514"/>
                      <a:pt x="0" y="500895"/>
                      <a:pt x="0" y="491497"/>
                    </a:cubicBezTo>
                    <a:lnTo>
                      <a:pt x="0" y="17018"/>
                    </a:lnTo>
                    <a:cubicBezTo>
                      <a:pt x="0" y="7619"/>
                      <a:pt x="7619" y="0"/>
                      <a:pt x="170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151" id="151"/>
              <p:cNvSpPr txBox="true"/>
              <p:nvPr/>
            </p:nvSpPr>
            <p:spPr>
              <a:xfrm>
                <a:off x="0" y="-19050"/>
                <a:ext cx="1912187" cy="527564"/>
              </a:xfrm>
              <a:prstGeom prst="rect">
                <a:avLst/>
              </a:prstGeom>
            </p:spPr>
            <p:txBody>
              <a:bodyPr anchor="ctr" rtlCol="false" tIns="51975" lIns="51975" bIns="51975" rIns="51975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152" id="152"/>
            <p:cNvGrpSpPr/>
            <p:nvPr/>
          </p:nvGrpSpPr>
          <p:grpSpPr>
            <a:xfrm rot="0">
              <a:off x="1261833" y="552239"/>
              <a:ext cx="1494268" cy="396897"/>
              <a:chOff x="0" y="0"/>
              <a:chExt cx="1914492" cy="508514"/>
            </a:xfrm>
          </p:grpSpPr>
          <p:sp>
            <p:nvSpPr>
              <p:cNvPr name="Freeform 153" id="153"/>
              <p:cNvSpPr/>
              <p:nvPr/>
            </p:nvSpPr>
            <p:spPr>
              <a:xfrm flipH="false" flipV="false" rot="0">
                <a:off x="0" y="0"/>
                <a:ext cx="1914492" cy="508514"/>
              </a:xfrm>
              <a:custGeom>
                <a:avLst/>
                <a:gdLst/>
                <a:ahLst/>
                <a:cxnLst/>
                <a:rect r="r" b="b" t="t" l="l"/>
                <a:pathLst>
                  <a:path h="508514" w="1914492">
                    <a:moveTo>
                      <a:pt x="16997" y="0"/>
                    </a:moveTo>
                    <a:lnTo>
                      <a:pt x="1897495" y="0"/>
                    </a:lnTo>
                    <a:cubicBezTo>
                      <a:pt x="1906882" y="0"/>
                      <a:pt x="1914492" y="7610"/>
                      <a:pt x="1914492" y="16997"/>
                    </a:cubicBezTo>
                    <a:lnTo>
                      <a:pt x="1914492" y="491517"/>
                    </a:lnTo>
                    <a:cubicBezTo>
                      <a:pt x="1914492" y="496025"/>
                      <a:pt x="1912702" y="500348"/>
                      <a:pt x="1909514" y="503536"/>
                    </a:cubicBezTo>
                    <a:cubicBezTo>
                      <a:pt x="1906326" y="506724"/>
                      <a:pt x="1902003" y="508514"/>
                      <a:pt x="1897495" y="508514"/>
                    </a:cubicBezTo>
                    <a:lnTo>
                      <a:pt x="16997" y="508514"/>
                    </a:lnTo>
                    <a:cubicBezTo>
                      <a:pt x="7610" y="508514"/>
                      <a:pt x="0" y="500904"/>
                      <a:pt x="0" y="491517"/>
                    </a:cubicBezTo>
                    <a:lnTo>
                      <a:pt x="0" y="16997"/>
                    </a:lnTo>
                    <a:cubicBezTo>
                      <a:pt x="0" y="7610"/>
                      <a:pt x="7610" y="0"/>
                      <a:pt x="1699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154" id="154"/>
              <p:cNvSpPr txBox="true"/>
              <p:nvPr/>
            </p:nvSpPr>
            <p:spPr>
              <a:xfrm>
                <a:off x="0" y="-19050"/>
                <a:ext cx="1914492" cy="527564"/>
              </a:xfrm>
              <a:prstGeom prst="rect">
                <a:avLst/>
              </a:prstGeom>
            </p:spPr>
            <p:txBody>
              <a:bodyPr anchor="ctr" rtlCol="false" tIns="51975" lIns="51975" bIns="51975" rIns="51975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155" id="155"/>
            <p:cNvGrpSpPr/>
            <p:nvPr/>
          </p:nvGrpSpPr>
          <p:grpSpPr>
            <a:xfrm rot="-5400000">
              <a:off x="1847170" y="46058"/>
              <a:ext cx="318739" cy="1409259"/>
              <a:chOff x="0" y="0"/>
              <a:chExt cx="581440" cy="2570756"/>
            </a:xfrm>
          </p:grpSpPr>
          <p:sp>
            <p:nvSpPr>
              <p:cNvPr name="Freeform 156" id="156"/>
              <p:cNvSpPr/>
              <p:nvPr/>
            </p:nvSpPr>
            <p:spPr>
              <a:xfrm flipH="false" flipV="false" rot="0">
                <a:off x="0" y="0"/>
                <a:ext cx="581440" cy="2570756"/>
              </a:xfrm>
              <a:custGeom>
                <a:avLst/>
                <a:gdLst/>
                <a:ahLst/>
                <a:cxnLst/>
                <a:rect r="r" b="b" t="t" l="l"/>
                <a:pathLst>
                  <a:path h="2570756" w="581440">
                    <a:moveTo>
                      <a:pt x="79685" y="0"/>
                    </a:moveTo>
                    <a:lnTo>
                      <a:pt x="501755" y="0"/>
                    </a:lnTo>
                    <a:cubicBezTo>
                      <a:pt x="545764" y="0"/>
                      <a:pt x="581440" y="35676"/>
                      <a:pt x="581440" y="79685"/>
                    </a:cubicBezTo>
                    <a:lnTo>
                      <a:pt x="581440" y="2491071"/>
                    </a:lnTo>
                    <a:cubicBezTo>
                      <a:pt x="581440" y="2535080"/>
                      <a:pt x="545764" y="2570756"/>
                      <a:pt x="501755" y="2570756"/>
                    </a:cubicBezTo>
                    <a:lnTo>
                      <a:pt x="79685" y="2570756"/>
                    </a:lnTo>
                    <a:cubicBezTo>
                      <a:pt x="35676" y="2570756"/>
                      <a:pt x="0" y="2535080"/>
                      <a:pt x="0" y="2491071"/>
                    </a:cubicBezTo>
                    <a:lnTo>
                      <a:pt x="0" y="79685"/>
                    </a:lnTo>
                    <a:cubicBezTo>
                      <a:pt x="0" y="35676"/>
                      <a:pt x="35676" y="0"/>
                      <a:pt x="7968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671F"/>
                </a:solidFill>
                <a:prstDash val="lgDash"/>
                <a:miter/>
              </a:ln>
            </p:spPr>
          </p:sp>
          <p:sp>
            <p:nvSpPr>
              <p:cNvPr name="TextBox 157" id="157"/>
              <p:cNvSpPr txBox="true"/>
              <p:nvPr/>
            </p:nvSpPr>
            <p:spPr>
              <a:xfrm>
                <a:off x="0" y="-19050"/>
                <a:ext cx="581440" cy="2589806"/>
              </a:xfrm>
              <a:prstGeom prst="rect">
                <a:avLst/>
              </a:prstGeom>
            </p:spPr>
            <p:txBody>
              <a:bodyPr anchor="ctr" rtlCol="false" tIns="39783" lIns="39783" bIns="39783" rIns="39783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58" id="158"/>
            <p:cNvGrpSpPr/>
            <p:nvPr/>
          </p:nvGrpSpPr>
          <p:grpSpPr>
            <a:xfrm rot="-5400000">
              <a:off x="1847170" y="479007"/>
              <a:ext cx="318739" cy="1409259"/>
              <a:chOff x="0" y="0"/>
              <a:chExt cx="581440" cy="2570756"/>
            </a:xfrm>
          </p:grpSpPr>
          <p:sp>
            <p:nvSpPr>
              <p:cNvPr name="Freeform 159" id="159"/>
              <p:cNvSpPr/>
              <p:nvPr/>
            </p:nvSpPr>
            <p:spPr>
              <a:xfrm flipH="false" flipV="false" rot="0">
                <a:off x="0" y="0"/>
                <a:ext cx="581440" cy="2570756"/>
              </a:xfrm>
              <a:custGeom>
                <a:avLst/>
                <a:gdLst/>
                <a:ahLst/>
                <a:cxnLst/>
                <a:rect r="r" b="b" t="t" l="l"/>
                <a:pathLst>
                  <a:path h="2570756" w="581440">
                    <a:moveTo>
                      <a:pt x="79685" y="0"/>
                    </a:moveTo>
                    <a:lnTo>
                      <a:pt x="501755" y="0"/>
                    </a:lnTo>
                    <a:cubicBezTo>
                      <a:pt x="545764" y="0"/>
                      <a:pt x="581440" y="35676"/>
                      <a:pt x="581440" y="79685"/>
                    </a:cubicBezTo>
                    <a:lnTo>
                      <a:pt x="581440" y="2491071"/>
                    </a:lnTo>
                    <a:cubicBezTo>
                      <a:pt x="581440" y="2535080"/>
                      <a:pt x="545764" y="2570756"/>
                      <a:pt x="501755" y="2570756"/>
                    </a:cubicBezTo>
                    <a:lnTo>
                      <a:pt x="79685" y="2570756"/>
                    </a:lnTo>
                    <a:cubicBezTo>
                      <a:pt x="35676" y="2570756"/>
                      <a:pt x="0" y="2535080"/>
                      <a:pt x="0" y="2491071"/>
                    </a:cubicBezTo>
                    <a:lnTo>
                      <a:pt x="0" y="79685"/>
                    </a:lnTo>
                    <a:cubicBezTo>
                      <a:pt x="0" y="35676"/>
                      <a:pt x="35676" y="0"/>
                      <a:pt x="7968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671F"/>
                </a:solidFill>
                <a:prstDash val="lgDash"/>
                <a:miter/>
              </a:ln>
            </p:spPr>
          </p:sp>
          <p:sp>
            <p:nvSpPr>
              <p:cNvPr name="TextBox 160" id="160"/>
              <p:cNvSpPr txBox="true"/>
              <p:nvPr/>
            </p:nvSpPr>
            <p:spPr>
              <a:xfrm>
                <a:off x="0" y="-19050"/>
                <a:ext cx="581440" cy="2589806"/>
              </a:xfrm>
              <a:prstGeom prst="rect">
                <a:avLst/>
              </a:prstGeom>
            </p:spPr>
            <p:txBody>
              <a:bodyPr anchor="ctr" rtlCol="false" tIns="39783" lIns="39783" bIns="39783" rIns="39783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1" id="161"/>
            <p:cNvGrpSpPr/>
            <p:nvPr/>
          </p:nvGrpSpPr>
          <p:grpSpPr>
            <a:xfrm rot="-5400000">
              <a:off x="1855722" y="905572"/>
              <a:ext cx="301635" cy="1409259"/>
              <a:chOff x="0" y="0"/>
              <a:chExt cx="550240" cy="2570756"/>
            </a:xfrm>
          </p:grpSpPr>
          <p:sp>
            <p:nvSpPr>
              <p:cNvPr name="Freeform 162" id="162"/>
              <p:cNvSpPr/>
              <p:nvPr/>
            </p:nvSpPr>
            <p:spPr>
              <a:xfrm flipH="false" flipV="false" rot="0">
                <a:off x="0" y="0"/>
                <a:ext cx="550240" cy="2570756"/>
              </a:xfrm>
              <a:custGeom>
                <a:avLst/>
                <a:gdLst/>
                <a:ahLst/>
                <a:cxnLst/>
                <a:rect r="r" b="b" t="t" l="l"/>
                <a:pathLst>
                  <a:path h="2570756" w="550240">
                    <a:moveTo>
                      <a:pt x="84203" y="0"/>
                    </a:moveTo>
                    <a:lnTo>
                      <a:pt x="466037" y="0"/>
                    </a:lnTo>
                    <a:cubicBezTo>
                      <a:pt x="488369" y="0"/>
                      <a:pt x="509787" y="8871"/>
                      <a:pt x="525578" y="24663"/>
                    </a:cubicBezTo>
                    <a:cubicBezTo>
                      <a:pt x="541369" y="40454"/>
                      <a:pt x="550240" y="61871"/>
                      <a:pt x="550240" y="84203"/>
                    </a:cubicBezTo>
                    <a:lnTo>
                      <a:pt x="550240" y="2486553"/>
                    </a:lnTo>
                    <a:cubicBezTo>
                      <a:pt x="550240" y="2508885"/>
                      <a:pt x="541369" y="2530302"/>
                      <a:pt x="525578" y="2546093"/>
                    </a:cubicBezTo>
                    <a:cubicBezTo>
                      <a:pt x="509787" y="2561885"/>
                      <a:pt x="488369" y="2570756"/>
                      <a:pt x="466037" y="2570756"/>
                    </a:cubicBezTo>
                    <a:lnTo>
                      <a:pt x="84203" y="2570756"/>
                    </a:lnTo>
                    <a:cubicBezTo>
                      <a:pt x="61871" y="2570756"/>
                      <a:pt x="40454" y="2561885"/>
                      <a:pt x="24663" y="2546093"/>
                    </a:cubicBezTo>
                    <a:cubicBezTo>
                      <a:pt x="8871" y="2530302"/>
                      <a:pt x="0" y="2508885"/>
                      <a:pt x="0" y="2486553"/>
                    </a:cubicBezTo>
                    <a:lnTo>
                      <a:pt x="0" y="84203"/>
                    </a:lnTo>
                    <a:cubicBezTo>
                      <a:pt x="0" y="61871"/>
                      <a:pt x="8871" y="40454"/>
                      <a:pt x="24663" y="24663"/>
                    </a:cubicBezTo>
                    <a:cubicBezTo>
                      <a:pt x="40454" y="8871"/>
                      <a:pt x="61871" y="0"/>
                      <a:pt x="8420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671F"/>
                </a:solidFill>
                <a:prstDash val="lgDash"/>
                <a:miter/>
              </a:ln>
            </p:spPr>
          </p:sp>
          <p:sp>
            <p:nvSpPr>
              <p:cNvPr name="TextBox 163" id="163"/>
              <p:cNvSpPr txBox="true"/>
              <p:nvPr/>
            </p:nvSpPr>
            <p:spPr>
              <a:xfrm>
                <a:off x="0" y="-19050"/>
                <a:ext cx="550240" cy="2589806"/>
              </a:xfrm>
              <a:prstGeom prst="rect">
                <a:avLst/>
              </a:prstGeom>
            </p:spPr>
            <p:txBody>
              <a:bodyPr anchor="ctr" rtlCol="false" tIns="39783" lIns="39783" bIns="39783" rIns="39783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64" id="164"/>
            <p:cNvGrpSpPr/>
            <p:nvPr/>
          </p:nvGrpSpPr>
          <p:grpSpPr>
            <a:xfrm rot="0">
              <a:off x="69232" y="998792"/>
              <a:ext cx="1131960" cy="814161"/>
              <a:chOff x="0" y="0"/>
              <a:chExt cx="1801208" cy="1295517"/>
            </a:xfrm>
          </p:grpSpPr>
          <p:sp>
            <p:nvSpPr>
              <p:cNvPr name="Freeform 165" id="165"/>
              <p:cNvSpPr/>
              <p:nvPr/>
            </p:nvSpPr>
            <p:spPr>
              <a:xfrm flipH="false" flipV="false" rot="0">
                <a:off x="0" y="0"/>
                <a:ext cx="1801207" cy="1295517"/>
              </a:xfrm>
              <a:custGeom>
                <a:avLst/>
                <a:gdLst/>
                <a:ahLst/>
                <a:cxnLst/>
                <a:rect r="r" b="b" t="t" l="l"/>
                <a:pathLst>
                  <a:path h="1295517" w="1801207">
                    <a:moveTo>
                      <a:pt x="22438" y="0"/>
                    </a:moveTo>
                    <a:lnTo>
                      <a:pt x="1778770" y="0"/>
                    </a:lnTo>
                    <a:cubicBezTo>
                      <a:pt x="1784721" y="0"/>
                      <a:pt x="1790428" y="2364"/>
                      <a:pt x="1794636" y="6572"/>
                    </a:cubicBezTo>
                    <a:cubicBezTo>
                      <a:pt x="1798843" y="10780"/>
                      <a:pt x="1801207" y="16487"/>
                      <a:pt x="1801207" y="22438"/>
                    </a:cubicBezTo>
                    <a:lnTo>
                      <a:pt x="1801207" y="1273079"/>
                    </a:lnTo>
                    <a:cubicBezTo>
                      <a:pt x="1801207" y="1279030"/>
                      <a:pt x="1798843" y="1284737"/>
                      <a:pt x="1794636" y="1288945"/>
                    </a:cubicBezTo>
                    <a:cubicBezTo>
                      <a:pt x="1790428" y="1293153"/>
                      <a:pt x="1784721" y="1295517"/>
                      <a:pt x="1778770" y="1295517"/>
                    </a:cubicBezTo>
                    <a:lnTo>
                      <a:pt x="22438" y="1295517"/>
                    </a:lnTo>
                    <a:cubicBezTo>
                      <a:pt x="16487" y="1295517"/>
                      <a:pt x="10780" y="1293153"/>
                      <a:pt x="6572" y="1288945"/>
                    </a:cubicBezTo>
                    <a:cubicBezTo>
                      <a:pt x="2364" y="1284737"/>
                      <a:pt x="0" y="1279030"/>
                      <a:pt x="0" y="1273079"/>
                    </a:cubicBezTo>
                    <a:lnTo>
                      <a:pt x="0" y="22438"/>
                    </a:lnTo>
                    <a:cubicBezTo>
                      <a:pt x="0" y="16487"/>
                      <a:pt x="2364" y="10780"/>
                      <a:pt x="6572" y="6572"/>
                    </a:cubicBezTo>
                    <a:cubicBezTo>
                      <a:pt x="10780" y="2364"/>
                      <a:pt x="16487" y="0"/>
                      <a:pt x="2243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166" id="166"/>
              <p:cNvSpPr txBox="true"/>
              <p:nvPr/>
            </p:nvSpPr>
            <p:spPr>
              <a:xfrm>
                <a:off x="0" y="-19050"/>
                <a:ext cx="1801208" cy="1314567"/>
              </a:xfrm>
              <a:prstGeom prst="rect">
                <a:avLst/>
              </a:prstGeom>
            </p:spPr>
            <p:txBody>
              <a:bodyPr anchor="ctr" rtlCol="false" tIns="41850" lIns="41850" bIns="41850" rIns="41850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167" id="167"/>
            <p:cNvGrpSpPr/>
            <p:nvPr/>
          </p:nvGrpSpPr>
          <p:grpSpPr>
            <a:xfrm rot="-5400000">
              <a:off x="274848" y="869913"/>
              <a:ext cx="720729" cy="1061483"/>
              <a:chOff x="0" y="0"/>
              <a:chExt cx="1632862" cy="2404864"/>
            </a:xfrm>
          </p:grpSpPr>
          <p:sp>
            <p:nvSpPr>
              <p:cNvPr name="Freeform 168" id="168"/>
              <p:cNvSpPr/>
              <p:nvPr/>
            </p:nvSpPr>
            <p:spPr>
              <a:xfrm flipH="false" flipV="false" rot="0">
                <a:off x="0" y="0"/>
                <a:ext cx="1632862" cy="2404864"/>
              </a:xfrm>
              <a:custGeom>
                <a:avLst/>
                <a:gdLst/>
                <a:ahLst/>
                <a:cxnLst/>
                <a:rect r="r" b="b" t="t" l="l"/>
                <a:pathLst>
                  <a:path h="2404864" w="1632862">
                    <a:moveTo>
                      <a:pt x="35240" y="0"/>
                    </a:moveTo>
                    <a:lnTo>
                      <a:pt x="1597621" y="0"/>
                    </a:lnTo>
                    <a:cubicBezTo>
                      <a:pt x="1617084" y="0"/>
                      <a:pt x="1632862" y="15778"/>
                      <a:pt x="1632862" y="35240"/>
                    </a:cubicBezTo>
                    <a:lnTo>
                      <a:pt x="1632862" y="2369623"/>
                    </a:lnTo>
                    <a:cubicBezTo>
                      <a:pt x="1632862" y="2389086"/>
                      <a:pt x="1617084" y="2404864"/>
                      <a:pt x="1597621" y="2404864"/>
                    </a:cubicBezTo>
                    <a:lnTo>
                      <a:pt x="35240" y="2404864"/>
                    </a:lnTo>
                    <a:cubicBezTo>
                      <a:pt x="25894" y="2404864"/>
                      <a:pt x="16930" y="2401151"/>
                      <a:pt x="10322" y="2394542"/>
                    </a:cubicBezTo>
                    <a:cubicBezTo>
                      <a:pt x="3713" y="2387933"/>
                      <a:pt x="0" y="2378970"/>
                      <a:pt x="0" y="2369623"/>
                    </a:cubicBezTo>
                    <a:lnTo>
                      <a:pt x="0" y="35240"/>
                    </a:lnTo>
                    <a:cubicBezTo>
                      <a:pt x="0" y="15778"/>
                      <a:pt x="15778" y="0"/>
                      <a:pt x="352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671F"/>
                </a:solidFill>
                <a:prstDash val="lgDash"/>
                <a:miter/>
              </a:ln>
            </p:spPr>
          </p:sp>
          <p:sp>
            <p:nvSpPr>
              <p:cNvPr name="TextBox 169" id="169"/>
              <p:cNvSpPr txBox="true"/>
              <p:nvPr/>
            </p:nvSpPr>
            <p:spPr>
              <a:xfrm>
                <a:off x="0" y="-19050"/>
                <a:ext cx="1632862" cy="2423914"/>
              </a:xfrm>
              <a:prstGeom prst="rect">
                <a:avLst/>
              </a:prstGeom>
            </p:spPr>
            <p:txBody>
              <a:bodyPr anchor="ctr" rtlCol="false" tIns="32033" lIns="32033" bIns="32033" rIns="32033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70" id="170"/>
            <p:cNvGrpSpPr/>
            <p:nvPr/>
          </p:nvGrpSpPr>
          <p:grpSpPr>
            <a:xfrm rot="0">
              <a:off x="891169" y="291189"/>
              <a:ext cx="620046" cy="620046"/>
              <a:chOff x="0" y="0"/>
              <a:chExt cx="812800" cy="812800"/>
            </a:xfrm>
          </p:grpSpPr>
          <p:sp>
            <p:nvSpPr>
              <p:cNvPr name="Freeform 171" id="17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2" id="172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73" id="173"/>
            <p:cNvGrpSpPr/>
            <p:nvPr/>
          </p:nvGrpSpPr>
          <p:grpSpPr>
            <a:xfrm rot="0">
              <a:off x="925367" y="685590"/>
              <a:ext cx="620046" cy="620046"/>
              <a:chOff x="0" y="0"/>
              <a:chExt cx="812800" cy="812800"/>
            </a:xfrm>
          </p:grpSpPr>
          <p:sp>
            <p:nvSpPr>
              <p:cNvPr name="Freeform 174" id="17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5" id="175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76" id="176"/>
            <p:cNvGrpSpPr/>
            <p:nvPr/>
          </p:nvGrpSpPr>
          <p:grpSpPr>
            <a:xfrm rot="0">
              <a:off x="826634" y="663926"/>
              <a:ext cx="620046" cy="620046"/>
              <a:chOff x="0" y="0"/>
              <a:chExt cx="812800" cy="812800"/>
            </a:xfrm>
          </p:grpSpPr>
          <p:sp>
            <p:nvSpPr>
              <p:cNvPr name="Freeform 177" id="17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78" id="178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79" id="179"/>
            <p:cNvGrpSpPr/>
            <p:nvPr/>
          </p:nvGrpSpPr>
          <p:grpSpPr>
            <a:xfrm rot="-6523605">
              <a:off x="1050349" y="177288"/>
              <a:ext cx="47785" cy="328982"/>
              <a:chOff x="0" y="0"/>
              <a:chExt cx="118061" cy="812800"/>
            </a:xfrm>
          </p:grpSpPr>
          <p:sp>
            <p:nvSpPr>
              <p:cNvPr name="Freeform 180" id="180"/>
              <p:cNvSpPr/>
              <p:nvPr/>
            </p:nvSpPr>
            <p:spPr>
              <a:xfrm flipH="false" flipV="false" rot="0">
                <a:off x="0" y="0"/>
                <a:ext cx="118061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118061">
                    <a:moveTo>
                      <a:pt x="59030" y="0"/>
                    </a:moveTo>
                    <a:cubicBezTo>
                      <a:pt x="26429" y="0"/>
                      <a:pt x="0" y="181951"/>
                      <a:pt x="0" y="406400"/>
                    </a:cubicBezTo>
                    <a:cubicBezTo>
                      <a:pt x="0" y="630849"/>
                      <a:pt x="26429" y="812800"/>
                      <a:pt x="59030" y="812800"/>
                    </a:cubicBezTo>
                    <a:cubicBezTo>
                      <a:pt x="91632" y="812800"/>
                      <a:pt x="118061" y="630849"/>
                      <a:pt x="118061" y="406400"/>
                    </a:cubicBezTo>
                    <a:cubicBezTo>
                      <a:pt x="118061" y="181951"/>
                      <a:pt x="91632" y="0"/>
                      <a:pt x="590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1" id="181"/>
              <p:cNvSpPr txBox="true"/>
              <p:nvPr/>
            </p:nvSpPr>
            <p:spPr>
              <a:xfrm>
                <a:off x="11068" y="38100"/>
                <a:ext cx="95924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82" id="182"/>
            <p:cNvGrpSpPr/>
            <p:nvPr/>
          </p:nvGrpSpPr>
          <p:grpSpPr>
            <a:xfrm rot="0">
              <a:off x="966520" y="1147952"/>
              <a:ext cx="547805" cy="665001"/>
              <a:chOff x="0" y="0"/>
              <a:chExt cx="718102" cy="871731"/>
            </a:xfrm>
          </p:grpSpPr>
          <p:sp>
            <p:nvSpPr>
              <p:cNvPr name="Freeform 183" id="183"/>
              <p:cNvSpPr/>
              <p:nvPr/>
            </p:nvSpPr>
            <p:spPr>
              <a:xfrm flipH="false" flipV="false" rot="0">
                <a:off x="0" y="0"/>
                <a:ext cx="718102" cy="871731"/>
              </a:xfrm>
              <a:custGeom>
                <a:avLst/>
                <a:gdLst/>
                <a:ahLst/>
                <a:cxnLst/>
                <a:rect r="r" b="b" t="t" l="l"/>
                <a:pathLst>
                  <a:path h="871731" w="718102">
                    <a:moveTo>
                      <a:pt x="359051" y="871731"/>
                    </a:moveTo>
                    <a:lnTo>
                      <a:pt x="718102" y="0"/>
                    </a:lnTo>
                    <a:lnTo>
                      <a:pt x="0" y="0"/>
                    </a:lnTo>
                    <a:lnTo>
                      <a:pt x="359051" y="8717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4" id="184"/>
              <p:cNvSpPr txBox="true"/>
              <p:nvPr/>
            </p:nvSpPr>
            <p:spPr>
              <a:xfrm>
                <a:off x="112203" y="24166"/>
                <a:ext cx="493695" cy="4428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85" id="185"/>
            <p:cNvGrpSpPr/>
            <p:nvPr/>
          </p:nvGrpSpPr>
          <p:grpSpPr>
            <a:xfrm rot="-506066">
              <a:off x="853599" y="1180173"/>
              <a:ext cx="593162" cy="665001"/>
              <a:chOff x="0" y="0"/>
              <a:chExt cx="777559" cy="871731"/>
            </a:xfrm>
          </p:grpSpPr>
          <p:sp>
            <p:nvSpPr>
              <p:cNvPr name="Freeform 186" id="186"/>
              <p:cNvSpPr/>
              <p:nvPr/>
            </p:nvSpPr>
            <p:spPr>
              <a:xfrm flipH="false" flipV="false" rot="0">
                <a:off x="0" y="0"/>
                <a:ext cx="777559" cy="871731"/>
              </a:xfrm>
              <a:custGeom>
                <a:avLst/>
                <a:gdLst/>
                <a:ahLst/>
                <a:cxnLst/>
                <a:rect r="r" b="b" t="t" l="l"/>
                <a:pathLst>
                  <a:path h="871731" w="777559">
                    <a:moveTo>
                      <a:pt x="388779" y="871731"/>
                    </a:moveTo>
                    <a:lnTo>
                      <a:pt x="777559" y="0"/>
                    </a:lnTo>
                    <a:lnTo>
                      <a:pt x="0" y="0"/>
                    </a:lnTo>
                    <a:lnTo>
                      <a:pt x="388779" y="8717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87" id="187"/>
              <p:cNvSpPr txBox="true"/>
              <p:nvPr/>
            </p:nvSpPr>
            <p:spPr>
              <a:xfrm>
                <a:off x="121494" y="24166"/>
                <a:ext cx="534572" cy="4428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88" id="188"/>
            <p:cNvSpPr/>
            <p:nvPr/>
          </p:nvSpPr>
          <p:spPr>
            <a:xfrm flipH="false" flipV="false" rot="0">
              <a:off x="939967" y="1029051"/>
              <a:ext cx="511463" cy="731968"/>
            </a:xfrm>
            <a:custGeom>
              <a:avLst/>
              <a:gdLst/>
              <a:ahLst/>
              <a:cxnLst/>
              <a:rect r="r" b="b" t="t" l="l"/>
              <a:pathLst>
                <a:path h="731968" w="511463">
                  <a:moveTo>
                    <a:pt x="0" y="0"/>
                  </a:moveTo>
                  <a:lnTo>
                    <a:pt x="511463" y="0"/>
                  </a:lnTo>
                  <a:lnTo>
                    <a:pt x="511463" y="731968"/>
                  </a:lnTo>
                  <a:lnTo>
                    <a:pt x="0" y="731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7">
                <a:extLs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9" id="189"/>
            <p:cNvSpPr/>
            <p:nvPr/>
          </p:nvSpPr>
          <p:spPr>
            <a:xfrm flipH="false" flipV="false" rot="0">
              <a:off x="890680" y="743477"/>
              <a:ext cx="615822" cy="507027"/>
            </a:xfrm>
            <a:custGeom>
              <a:avLst/>
              <a:gdLst/>
              <a:ahLst/>
              <a:cxnLst/>
              <a:rect r="r" b="b" t="t" l="l"/>
              <a:pathLst>
                <a:path h="507027" w="615822">
                  <a:moveTo>
                    <a:pt x="0" y="0"/>
                  </a:moveTo>
                  <a:lnTo>
                    <a:pt x="615822" y="0"/>
                  </a:lnTo>
                  <a:lnTo>
                    <a:pt x="615822" y="507027"/>
                  </a:lnTo>
                  <a:lnTo>
                    <a:pt x="0" y="50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>
                <a:extLs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0" id="190"/>
            <p:cNvSpPr/>
            <p:nvPr/>
          </p:nvSpPr>
          <p:spPr>
            <a:xfrm flipH="false" flipV="false" rot="0">
              <a:off x="881166" y="534985"/>
              <a:ext cx="615822" cy="507027"/>
            </a:xfrm>
            <a:custGeom>
              <a:avLst/>
              <a:gdLst/>
              <a:ahLst/>
              <a:cxnLst/>
              <a:rect r="r" b="b" t="t" l="l"/>
              <a:pathLst>
                <a:path h="507027" w="615822">
                  <a:moveTo>
                    <a:pt x="0" y="0"/>
                  </a:moveTo>
                  <a:lnTo>
                    <a:pt x="615823" y="0"/>
                  </a:lnTo>
                  <a:lnTo>
                    <a:pt x="615823" y="507027"/>
                  </a:lnTo>
                  <a:lnTo>
                    <a:pt x="0" y="507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1" id="191"/>
            <p:cNvSpPr/>
            <p:nvPr/>
          </p:nvSpPr>
          <p:spPr>
            <a:xfrm flipH="false" flipV="false" rot="0">
              <a:off x="881166" y="326625"/>
              <a:ext cx="615822" cy="507027"/>
            </a:xfrm>
            <a:custGeom>
              <a:avLst/>
              <a:gdLst/>
              <a:ahLst/>
              <a:cxnLst/>
              <a:rect r="r" b="b" t="t" l="l"/>
              <a:pathLst>
                <a:path h="507027" w="615822">
                  <a:moveTo>
                    <a:pt x="0" y="0"/>
                  </a:moveTo>
                  <a:lnTo>
                    <a:pt x="615823" y="0"/>
                  </a:lnTo>
                  <a:lnTo>
                    <a:pt x="615823" y="507026"/>
                  </a:lnTo>
                  <a:lnTo>
                    <a:pt x="0" y="507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3">
                <a:extLst>
                  <a:ext uri="{96DAC541-7B7A-43D3-8B79-37D633B846F1}">
                    <asvg:svgBlip xmlns:asvg="http://schemas.microsoft.com/office/drawing/2016/SVG/main" r:embed="rId4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2" id="192"/>
            <p:cNvSpPr/>
            <p:nvPr/>
          </p:nvSpPr>
          <p:spPr>
            <a:xfrm flipH="false" flipV="false" rot="0">
              <a:off x="1001361" y="326625"/>
              <a:ext cx="411665" cy="341167"/>
            </a:xfrm>
            <a:custGeom>
              <a:avLst/>
              <a:gdLst/>
              <a:ahLst/>
              <a:cxnLst/>
              <a:rect r="r" b="b" t="t" l="l"/>
              <a:pathLst>
                <a:path h="341167" w="411665">
                  <a:moveTo>
                    <a:pt x="0" y="0"/>
                  </a:moveTo>
                  <a:lnTo>
                    <a:pt x="411665" y="0"/>
                  </a:lnTo>
                  <a:lnTo>
                    <a:pt x="411665" y="341167"/>
                  </a:lnTo>
                  <a:lnTo>
                    <a:pt x="0" y="341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5"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3" id="193"/>
            <p:cNvSpPr/>
            <p:nvPr/>
          </p:nvSpPr>
          <p:spPr>
            <a:xfrm flipH="false" flipV="false" rot="-1996555">
              <a:off x="837717" y="45929"/>
              <a:ext cx="320806" cy="513290"/>
            </a:xfrm>
            <a:custGeom>
              <a:avLst/>
              <a:gdLst/>
              <a:ahLst/>
              <a:cxnLst/>
              <a:rect r="r" b="b" t="t" l="l"/>
              <a:pathLst>
                <a:path h="513290" w="320806">
                  <a:moveTo>
                    <a:pt x="0" y="0"/>
                  </a:moveTo>
                  <a:lnTo>
                    <a:pt x="320806" y="0"/>
                  </a:lnTo>
                  <a:lnTo>
                    <a:pt x="320806" y="513290"/>
                  </a:lnTo>
                  <a:lnTo>
                    <a:pt x="0" y="513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7">
                <a:extLst>
                  <a:ext uri="{96DAC541-7B7A-43D3-8B79-37D633B846F1}">
                    <asvg:svgBlip xmlns:asvg="http://schemas.microsoft.com/office/drawing/2016/SVG/main" r:embed="rId48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94" id="194"/>
            <p:cNvGrpSpPr/>
            <p:nvPr/>
          </p:nvGrpSpPr>
          <p:grpSpPr>
            <a:xfrm rot="-425940">
              <a:off x="943635" y="484174"/>
              <a:ext cx="206785" cy="72188"/>
              <a:chOff x="0" y="0"/>
              <a:chExt cx="406400" cy="141874"/>
            </a:xfrm>
          </p:grpSpPr>
          <p:sp>
            <p:nvSpPr>
              <p:cNvPr name="Freeform 195" id="195"/>
              <p:cNvSpPr/>
              <p:nvPr/>
            </p:nvSpPr>
            <p:spPr>
              <a:xfrm flipH="false" flipV="false" rot="0">
                <a:off x="0" y="0"/>
                <a:ext cx="406400" cy="141874"/>
              </a:xfrm>
              <a:custGeom>
                <a:avLst/>
                <a:gdLst/>
                <a:ahLst/>
                <a:cxnLst/>
                <a:rect r="r" b="b" t="t" l="l"/>
                <a:pathLst>
                  <a:path h="141874" w="406400">
                    <a:moveTo>
                      <a:pt x="203200" y="0"/>
                    </a:moveTo>
                    <a:cubicBezTo>
                      <a:pt x="90976" y="0"/>
                      <a:pt x="0" y="31760"/>
                      <a:pt x="0" y="70937"/>
                    </a:cubicBezTo>
                    <a:cubicBezTo>
                      <a:pt x="0" y="110114"/>
                      <a:pt x="90976" y="141874"/>
                      <a:pt x="203200" y="141874"/>
                    </a:cubicBezTo>
                    <a:cubicBezTo>
                      <a:pt x="315424" y="141874"/>
                      <a:pt x="406400" y="110114"/>
                      <a:pt x="406400" y="70937"/>
                    </a:cubicBezTo>
                    <a:cubicBezTo>
                      <a:pt x="406400" y="31760"/>
                      <a:pt x="315424" y="0"/>
                      <a:pt x="203200" y="0"/>
                    </a:cubicBezTo>
                    <a:close/>
                  </a:path>
                </a:pathLst>
              </a:custGeom>
              <a:solidFill>
                <a:srgbClr val="00B5E2"/>
              </a:solidFill>
            </p:spPr>
          </p:sp>
          <p:sp>
            <p:nvSpPr>
              <p:cNvPr name="TextBox 196" id="196"/>
              <p:cNvSpPr txBox="true"/>
              <p:nvPr/>
            </p:nvSpPr>
            <p:spPr>
              <a:xfrm>
                <a:off x="38100" y="-5749"/>
                <a:ext cx="330200" cy="134323"/>
              </a:xfrm>
              <a:prstGeom prst="rect">
                <a:avLst/>
              </a:prstGeom>
            </p:spPr>
            <p:txBody>
              <a:bodyPr anchor="ctr" rtlCol="false" tIns="33884" lIns="33884" bIns="33884" rIns="33884"/>
              <a:lstStyle/>
              <a:p>
                <a:pPr algn="ctr">
                  <a:lnSpc>
                    <a:spcPts val="1508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97" id="197"/>
            <p:cNvSpPr txBox="true"/>
            <p:nvPr/>
          </p:nvSpPr>
          <p:spPr>
            <a:xfrm rot="0">
              <a:off x="635212" y="1807179"/>
              <a:ext cx="1476181" cy="1445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03"/>
                </a:lnSpc>
                <a:spcBef>
                  <a:spcPct val="0"/>
                </a:spcBef>
              </a:pPr>
              <a:r>
                <a:rPr lang="en-US" sz="574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Keby dnešná hodina bola zmrzlinou.</a:t>
              </a:r>
            </a:p>
          </p:txBody>
        </p:sp>
        <p:sp>
          <p:nvSpPr>
            <p:cNvPr name="TextBox 198" id="198"/>
            <p:cNvSpPr txBox="true"/>
            <p:nvPr/>
          </p:nvSpPr>
          <p:spPr>
            <a:xfrm rot="0">
              <a:off x="2096684" y="566363"/>
              <a:ext cx="576870" cy="83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59"/>
                </a:lnSpc>
                <a:spcBef>
                  <a:spcPct val="0"/>
                </a:spcBef>
              </a:pP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3. kopček: Kľúčové slová</a:t>
              </a:r>
            </a:p>
          </p:txBody>
        </p:sp>
        <p:sp>
          <p:nvSpPr>
            <p:cNvPr name="TextBox 199" id="199"/>
            <p:cNvSpPr txBox="true"/>
            <p:nvPr/>
          </p:nvSpPr>
          <p:spPr>
            <a:xfrm rot="0">
              <a:off x="1977681" y="1002288"/>
              <a:ext cx="695873" cy="83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59"/>
                </a:lnSpc>
                <a:spcBef>
                  <a:spcPct val="0"/>
                </a:spcBef>
              </a:pP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2. kopček: Dôležitá informácia</a:t>
              </a:r>
            </a:p>
          </p:txBody>
        </p:sp>
        <p:sp>
          <p:nvSpPr>
            <p:cNvPr name="TextBox 200" id="200"/>
            <p:cNvSpPr txBox="true"/>
            <p:nvPr/>
          </p:nvSpPr>
          <p:spPr>
            <a:xfrm rot="0">
              <a:off x="1977681" y="1426247"/>
              <a:ext cx="700794" cy="83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59"/>
                </a:lnSpc>
              </a:pP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1. k</a:t>
              </a: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opček. Hlavná myšlienka</a:t>
              </a:r>
            </a:p>
          </p:txBody>
        </p:sp>
        <p:sp>
          <p:nvSpPr>
            <p:cNvPr name="TextBox 201" id="201"/>
            <p:cNvSpPr txBox="true"/>
            <p:nvPr/>
          </p:nvSpPr>
          <p:spPr>
            <a:xfrm rot="0">
              <a:off x="123030" y="1003169"/>
              <a:ext cx="414114" cy="834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59"/>
                </a:lnSpc>
                <a:spcBef>
                  <a:spcPct val="0"/>
                </a:spcBef>
              </a:pPr>
              <a:r>
                <a:rPr lang="en-US" sz="32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Kornútok: Téma</a:t>
              </a:r>
            </a:p>
          </p:txBody>
        </p:sp>
        <p:sp>
          <p:nvSpPr>
            <p:cNvPr name="TextBox 202" id="202"/>
            <p:cNvSpPr txBox="true"/>
            <p:nvPr/>
          </p:nvSpPr>
          <p:spPr>
            <a:xfrm rot="0">
              <a:off x="84646" y="1898753"/>
              <a:ext cx="142652" cy="1020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6"/>
                </a:lnSpc>
              </a:pPr>
              <a:r>
                <a:rPr lang="en-US" sz="369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LETO</a:t>
              </a:r>
            </a:p>
          </p:txBody>
        </p:sp>
      </p:grpSp>
      <p:grpSp>
        <p:nvGrpSpPr>
          <p:cNvPr name="Group 203" id="203"/>
          <p:cNvGrpSpPr/>
          <p:nvPr/>
        </p:nvGrpSpPr>
        <p:grpSpPr>
          <a:xfrm rot="0">
            <a:off x="6102015" y="1773047"/>
            <a:ext cx="2226601" cy="1502441"/>
            <a:chOff x="0" y="0"/>
            <a:chExt cx="2968802" cy="2003254"/>
          </a:xfrm>
        </p:grpSpPr>
        <p:grpSp>
          <p:nvGrpSpPr>
            <p:cNvPr name="Group 204" id="204"/>
            <p:cNvGrpSpPr/>
            <p:nvPr/>
          </p:nvGrpSpPr>
          <p:grpSpPr>
            <a:xfrm rot="0">
              <a:off x="127565" y="0"/>
              <a:ext cx="2841237" cy="1974274"/>
              <a:chOff x="0" y="0"/>
              <a:chExt cx="3719861" cy="2584799"/>
            </a:xfrm>
          </p:grpSpPr>
          <p:sp>
            <p:nvSpPr>
              <p:cNvPr name="Freeform 205" id="205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36331" y="0"/>
                    </a:moveTo>
                    <a:lnTo>
                      <a:pt x="3683530" y="0"/>
                    </a:lnTo>
                    <a:cubicBezTo>
                      <a:pt x="3693166" y="0"/>
                      <a:pt x="3702407" y="3828"/>
                      <a:pt x="3709220" y="10641"/>
                    </a:cubicBezTo>
                    <a:cubicBezTo>
                      <a:pt x="3716034" y="17455"/>
                      <a:pt x="3719861" y="26696"/>
                      <a:pt x="3719861" y="36331"/>
                    </a:cubicBezTo>
                    <a:lnTo>
                      <a:pt x="3719861" y="2548468"/>
                    </a:lnTo>
                    <a:cubicBezTo>
                      <a:pt x="3719861" y="2558103"/>
                      <a:pt x="3716034" y="2567344"/>
                      <a:pt x="3709220" y="2574158"/>
                    </a:cubicBezTo>
                    <a:cubicBezTo>
                      <a:pt x="3702407" y="2580971"/>
                      <a:pt x="3693166" y="2584799"/>
                      <a:pt x="3683530" y="2584799"/>
                    </a:cubicBezTo>
                    <a:lnTo>
                      <a:pt x="36331" y="2584799"/>
                    </a:lnTo>
                    <a:cubicBezTo>
                      <a:pt x="26696" y="2584799"/>
                      <a:pt x="17455" y="2580971"/>
                      <a:pt x="10641" y="2574158"/>
                    </a:cubicBezTo>
                    <a:cubicBezTo>
                      <a:pt x="3828" y="2567344"/>
                      <a:pt x="0" y="2558103"/>
                      <a:pt x="0" y="2548468"/>
                    </a:cubicBezTo>
                    <a:lnTo>
                      <a:pt x="0" y="36331"/>
                    </a:lnTo>
                    <a:cubicBezTo>
                      <a:pt x="0" y="26696"/>
                      <a:pt x="3828" y="17455"/>
                      <a:pt x="10641" y="10641"/>
                    </a:cubicBezTo>
                    <a:cubicBezTo>
                      <a:pt x="17455" y="3828"/>
                      <a:pt x="26696" y="0"/>
                      <a:pt x="36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FF671F"/>
                </a:solidFill>
                <a:prstDash val="solid"/>
                <a:miter/>
              </a:ln>
            </p:spPr>
          </p:sp>
          <p:sp>
            <p:nvSpPr>
              <p:cNvPr name="TextBox 206" id="206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TextBox 207" id="207"/>
            <p:cNvSpPr txBox="true"/>
            <p:nvPr/>
          </p:nvSpPr>
          <p:spPr>
            <a:xfrm rot="0">
              <a:off x="192637" y="78726"/>
              <a:ext cx="2695024" cy="1877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4"/>
                </a:lnSpc>
              </a:pPr>
              <a:r>
                <a:rPr lang="en-US" sz="739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Jesenné farebné listy - s reflexiou sme si istí.</a:t>
              </a:r>
            </a:p>
          </p:txBody>
        </p:sp>
        <p:sp>
          <p:nvSpPr>
            <p:cNvPr name="Freeform 208" id="208"/>
            <p:cNvSpPr/>
            <p:nvPr/>
          </p:nvSpPr>
          <p:spPr>
            <a:xfrm flipH="false" flipV="false" rot="0">
              <a:off x="2470426" y="1815212"/>
              <a:ext cx="410250" cy="124175"/>
            </a:xfrm>
            <a:custGeom>
              <a:avLst/>
              <a:gdLst/>
              <a:ahLst/>
              <a:cxnLst/>
              <a:rect r="r" b="b" t="t" l="l"/>
              <a:pathLst>
                <a:path h="124175" w="410250">
                  <a:moveTo>
                    <a:pt x="0" y="0"/>
                  </a:moveTo>
                  <a:lnTo>
                    <a:pt x="410251" y="0"/>
                  </a:lnTo>
                  <a:lnTo>
                    <a:pt x="410251" y="124175"/>
                  </a:lnTo>
                  <a:lnTo>
                    <a:pt x="0" y="124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209" id="209"/>
            <p:cNvSpPr txBox="true"/>
            <p:nvPr/>
          </p:nvSpPr>
          <p:spPr>
            <a:xfrm rot="0">
              <a:off x="1548183" y="615072"/>
              <a:ext cx="1231935" cy="1982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3080" indent="-46540" lvl="1">
                <a:lnSpc>
                  <a:spcPts val="603"/>
                </a:lnSpc>
                <a:buFont typeface="Arial"/>
                <a:buChar char="•"/>
              </a:pPr>
              <a:r>
                <a:rPr lang="en-US" sz="431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som si na dnešnom stretnutí </a:t>
              </a:r>
              <a:r>
                <a:rPr lang="en-US" b="true" sz="431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nahrabal</a:t>
              </a:r>
              <a:r>
                <a:rPr lang="en-US" sz="431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210" id="210"/>
            <p:cNvSpPr txBox="true"/>
            <p:nvPr/>
          </p:nvSpPr>
          <p:spPr>
            <a:xfrm rot="0">
              <a:off x="1548183" y="951864"/>
              <a:ext cx="1231935" cy="966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3080" indent="-46540" lvl="1">
                <a:lnSpc>
                  <a:spcPts val="603"/>
                </a:lnSpc>
                <a:buFont typeface="Arial"/>
                <a:buChar char="•"/>
              </a:pPr>
              <a:r>
                <a:rPr lang="en-US" sz="431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mi </a:t>
              </a:r>
              <a:r>
                <a:rPr lang="en-US" b="true" sz="431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napad(a)lo</a:t>
              </a:r>
              <a:r>
                <a:rPr lang="en-US" sz="431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211" id="211"/>
            <p:cNvSpPr txBox="true"/>
            <p:nvPr/>
          </p:nvSpPr>
          <p:spPr>
            <a:xfrm rot="0">
              <a:off x="1548183" y="1197402"/>
              <a:ext cx="1231935" cy="966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3080" indent="-46540" lvl="1">
                <a:lnSpc>
                  <a:spcPts val="603"/>
                </a:lnSpc>
                <a:buFont typeface="Arial"/>
                <a:buChar char="•"/>
              </a:pPr>
              <a:r>
                <a:rPr lang="en-US" sz="431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sa mi dnes </a:t>
              </a:r>
              <a:r>
                <a:rPr lang="en-US" b="true" sz="431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vyfarbilo</a:t>
              </a:r>
              <a:r>
                <a:rPr lang="en-US" sz="431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Freeform 212" id="212"/>
            <p:cNvSpPr/>
            <p:nvPr/>
          </p:nvSpPr>
          <p:spPr>
            <a:xfrm flipH="false" flipV="false" rot="0">
              <a:off x="573254" y="399346"/>
              <a:ext cx="274162" cy="556674"/>
            </a:xfrm>
            <a:custGeom>
              <a:avLst/>
              <a:gdLst/>
              <a:ahLst/>
              <a:cxnLst/>
              <a:rect r="r" b="b" t="t" l="l"/>
              <a:pathLst>
                <a:path h="556674" w="274162">
                  <a:moveTo>
                    <a:pt x="0" y="0"/>
                  </a:moveTo>
                  <a:lnTo>
                    <a:pt x="274162" y="0"/>
                  </a:lnTo>
                  <a:lnTo>
                    <a:pt x="274162" y="556674"/>
                  </a:lnTo>
                  <a:lnTo>
                    <a:pt x="0" y="5566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9">
                <a:extLs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3" id="213"/>
            <p:cNvSpPr/>
            <p:nvPr/>
          </p:nvSpPr>
          <p:spPr>
            <a:xfrm flipH="false" flipV="false" rot="-9430914">
              <a:off x="869061" y="853806"/>
              <a:ext cx="274249" cy="449589"/>
            </a:xfrm>
            <a:custGeom>
              <a:avLst/>
              <a:gdLst/>
              <a:ahLst/>
              <a:cxnLst/>
              <a:rect r="r" b="b" t="t" l="l"/>
              <a:pathLst>
                <a:path h="449589" w="274249">
                  <a:moveTo>
                    <a:pt x="0" y="0"/>
                  </a:moveTo>
                  <a:lnTo>
                    <a:pt x="274249" y="0"/>
                  </a:lnTo>
                  <a:lnTo>
                    <a:pt x="274249" y="449588"/>
                  </a:lnTo>
                  <a:lnTo>
                    <a:pt x="0" y="449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4" id="214"/>
            <p:cNvSpPr/>
            <p:nvPr/>
          </p:nvSpPr>
          <p:spPr>
            <a:xfrm flipH="false" flipV="false" rot="2979687">
              <a:off x="728764" y="1314218"/>
              <a:ext cx="280248" cy="366936"/>
            </a:xfrm>
            <a:custGeom>
              <a:avLst/>
              <a:gdLst/>
              <a:ahLst/>
              <a:cxnLst/>
              <a:rect r="r" b="b" t="t" l="l"/>
              <a:pathLst>
                <a:path h="366936" w="280248">
                  <a:moveTo>
                    <a:pt x="0" y="0"/>
                  </a:moveTo>
                  <a:lnTo>
                    <a:pt x="280247" y="0"/>
                  </a:lnTo>
                  <a:lnTo>
                    <a:pt x="280247" y="366937"/>
                  </a:lnTo>
                  <a:lnTo>
                    <a:pt x="0" y="366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3">
                <a:extLst>
                  <a:ext uri="{96DAC541-7B7A-43D3-8B79-37D633B846F1}">
                    <asvg:svgBlip xmlns:asvg="http://schemas.microsoft.com/office/drawing/2016/SVG/main" r:embed="rId5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5" id="215"/>
            <p:cNvSpPr/>
            <p:nvPr/>
          </p:nvSpPr>
          <p:spPr>
            <a:xfrm flipH="false" flipV="false" rot="-8524558">
              <a:off x="84591" y="102779"/>
              <a:ext cx="333249" cy="389765"/>
            </a:xfrm>
            <a:custGeom>
              <a:avLst/>
              <a:gdLst/>
              <a:ahLst/>
              <a:cxnLst/>
              <a:rect r="r" b="b" t="t" l="l"/>
              <a:pathLst>
                <a:path h="389765" w="333249">
                  <a:moveTo>
                    <a:pt x="0" y="0"/>
                  </a:moveTo>
                  <a:lnTo>
                    <a:pt x="333249" y="0"/>
                  </a:lnTo>
                  <a:lnTo>
                    <a:pt x="333249" y="389764"/>
                  </a:lnTo>
                  <a:lnTo>
                    <a:pt x="0" y="389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5">
                <a:extLst>
                  <a:ext uri="{96DAC541-7B7A-43D3-8B79-37D633B846F1}">
                    <asvg:svgBlip xmlns:asvg="http://schemas.microsoft.com/office/drawing/2016/SVG/main" r:embed="rId5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6" id="216"/>
            <p:cNvSpPr/>
            <p:nvPr/>
          </p:nvSpPr>
          <p:spPr>
            <a:xfrm flipH="false" flipV="false" rot="0">
              <a:off x="460567" y="555183"/>
              <a:ext cx="72265" cy="73087"/>
            </a:xfrm>
            <a:custGeom>
              <a:avLst/>
              <a:gdLst/>
              <a:ahLst/>
              <a:cxnLst/>
              <a:rect r="r" b="b" t="t" l="l"/>
              <a:pathLst>
                <a:path h="73087" w="72265">
                  <a:moveTo>
                    <a:pt x="0" y="0"/>
                  </a:moveTo>
                  <a:lnTo>
                    <a:pt x="72265" y="0"/>
                  </a:lnTo>
                  <a:lnTo>
                    <a:pt x="72265" y="73087"/>
                  </a:lnTo>
                  <a:lnTo>
                    <a:pt x="0" y="73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7" id="217"/>
            <p:cNvSpPr/>
            <p:nvPr/>
          </p:nvSpPr>
          <p:spPr>
            <a:xfrm flipH="false" flipV="false" rot="0">
              <a:off x="404832" y="610714"/>
              <a:ext cx="34717" cy="35112"/>
            </a:xfrm>
            <a:custGeom>
              <a:avLst/>
              <a:gdLst/>
              <a:ahLst/>
              <a:cxnLst/>
              <a:rect r="r" b="b" t="t" l="l"/>
              <a:pathLst>
                <a:path h="35112" w="34717">
                  <a:moveTo>
                    <a:pt x="0" y="0"/>
                  </a:moveTo>
                  <a:lnTo>
                    <a:pt x="34716" y="0"/>
                  </a:lnTo>
                  <a:lnTo>
                    <a:pt x="34716" y="35112"/>
                  </a:lnTo>
                  <a:lnTo>
                    <a:pt x="0" y="35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8" id="218"/>
            <p:cNvSpPr/>
            <p:nvPr/>
          </p:nvSpPr>
          <p:spPr>
            <a:xfrm flipH="false" flipV="false" rot="0">
              <a:off x="488512" y="668112"/>
              <a:ext cx="27839" cy="28155"/>
            </a:xfrm>
            <a:custGeom>
              <a:avLst/>
              <a:gdLst/>
              <a:ahLst/>
              <a:cxnLst/>
              <a:rect r="r" b="b" t="t" l="l"/>
              <a:pathLst>
                <a:path h="28155" w="27839">
                  <a:moveTo>
                    <a:pt x="0" y="0"/>
                  </a:moveTo>
                  <a:lnTo>
                    <a:pt x="27839" y="0"/>
                  </a:lnTo>
                  <a:lnTo>
                    <a:pt x="27839" y="28155"/>
                  </a:lnTo>
                  <a:lnTo>
                    <a:pt x="0" y="28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9" id="219"/>
            <p:cNvSpPr/>
            <p:nvPr/>
          </p:nvSpPr>
          <p:spPr>
            <a:xfrm flipH="false" flipV="false" rot="0">
              <a:off x="411710" y="508218"/>
              <a:ext cx="48857" cy="49413"/>
            </a:xfrm>
            <a:custGeom>
              <a:avLst/>
              <a:gdLst/>
              <a:ahLst/>
              <a:cxnLst/>
              <a:rect r="r" b="b" t="t" l="l"/>
              <a:pathLst>
                <a:path h="49413" w="48857">
                  <a:moveTo>
                    <a:pt x="0" y="0"/>
                  </a:moveTo>
                  <a:lnTo>
                    <a:pt x="48857" y="0"/>
                  </a:lnTo>
                  <a:lnTo>
                    <a:pt x="48857" y="49412"/>
                  </a:lnTo>
                  <a:lnTo>
                    <a:pt x="0" y="49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0" id="220"/>
            <p:cNvSpPr/>
            <p:nvPr/>
          </p:nvSpPr>
          <p:spPr>
            <a:xfrm flipH="false" flipV="false" rot="0">
              <a:off x="910611" y="670240"/>
              <a:ext cx="48857" cy="49413"/>
            </a:xfrm>
            <a:custGeom>
              <a:avLst/>
              <a:gdLst/>
              <a:ahLst/>
              <a:cxnLst/>
              <a:rect r="r" b="b" t="t" l="l"/>
              <a:pathLst>
                <a:path h="49413" w="48857">
                  <a:moveTo>
                    <a:pt x="0" y="0"/>
                  </a:moveTo>
                  <a:lnTo>
                    <a:pt x="48857" y="0"/>
                  </a:lnTo>
                  <a:lnTo>
                    <a:pt x="48857" y="49413"/>
                  </a:lnTo>
                  <a:lnTo>
                    <a:pt x="0" y="49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1" id="221"/>
            <p:cNvSpPr/>
            <p:nvPr/>
          </p:nvSpPr>
          <p:spPr>
            <a:xfrm flipH="false" flipV="false" rot="0">
              <a:off x="889132" y="602243"/>
              <a:ext cx="34717" cy="35112"/>
            </a:xfrm>
            <a:custGeom>
              <a:avLst/>
              <a:gdLst/>
              <a:ahLst/>
              <a:cxnLst/>
              <a:rect r="r" b="b" t="t" l="l"/>
              <a:pathLst>
                <a:path h="35112" w="34717">
                  <a:moveTo>
                    <a:pt x="0" y="0"/>
                  </a:moveTo>
                  <a:lnTo>
                    <a:pt x="34717" y="0"/>
                  </a:lnTo>
                  <a:lnTo>
                    <a:pt x="34717" y="35111"/>
                  </a:lnTo>
                  <a:lnTo>
                    <a:pt x="0" y="3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2" id="222"/>
            <p:cNvSpPr/>
            <p:nvPr/>
          </p:nvSpPr>
          <p:spPr>
            <a:xfrm flipH="false" flipV="false" rot="0">
              <a:off x="972813" y="659640"/>
              <a:ext cx="27839" cy="28155"/>
            </a:xfrm>
            <a:custGeom>
              <a:avLst/>
              <a:gdLst/>
              <a:ahLst/>
              <a:cxnLst/>
              <a:rect r="r" b="b" t="t" l="l"/>
              <a:pathLst>
                <a:path h="28155" w="27839">
                  <a:moveTo>
                    <a:pt x="0" y="0"/>
                  </a:moveTo>
                  <a:lnTo>
                    <a:pt x="27838" y="0"/>
                  </a:lnTo>
                  <a:lnTo>
                    <a:pt x="27838" y="28156"/>
                  </a:lnTo>
                  <a:lnTo>
                    <a:pt x="0" y="28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3" id="223"/>
            <p:cNvSpPr/>
            <p:nvPr/>
          </p:nvSpPr>
          <p:spPr>
            <a:xfrm flipH="false" flipV="false" rot="3925268">
              <a:off x="1218686" y="1187073"/>
              <a:ext cx="72265" cy="73087"/>
            </a:xfrm>
            <a:custGeom>
              <a:avLst/>
              <a:gdLst/>
              <a:ahLst/>
              <a:cxnLst/>
              <a:rect r="r" b="b" t="t" l="l"/>
              <a:pathLst>
                <a:path h="73087" w="72265">
                  <a:moveTo>
                    <a:pt x="0" y="0"/>
                  </a:moveTo>
                  <a:lnTo>
                    <a:pt x="72266" y="0"/>
                  </a:lnTo>
                  <a:lnTo>
                    <a:pt x="72266" y="73087"/>
                  </a:lnTo>
                  <a:lnTo>
                    <a:pt x="0" y="73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4" id="224"/>
            <p:cNvSpPr/>
            <p:nvPr/>
          </p:nvSpPr>
          <p:spPr>
            <a:xfrm flipH="false" flipV="false" rot="3925268">
              <a:off x="1173237" y="1153503"/>
              <a:ext cx="34717" cy="35112"/>
            </a:xfrm>
            <a:custGeom>
              <a:avLst/>
              <a:gdLst/>
              <a:ahLst/>
              <a:cxnLst/>
              <a:rect r="r" b="b" t="t" l="l"/>
              <a:pathLst>
                <a:path h="35112" w="34717">
                  <a:moveTo>
                    <a:pt x="0" y="0"/>
                  </a:moveTo>
                  <a:lnTo>
                    <a:pt x="34716" y="0"/>
                  </a:lnTo>
                  <a:lnTo>
                    <a:pt x="34716" y="35112"/>
                  </a:lnTo>
                  <a:lnTo>
                    <a:pt x="0" y="35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5" id="225"/>
            <p:cNvSpPr/>
            <p:nvPr/>
          </p:nvSpPr>
          <p:spPr>
            <a:xfrm flipH="false" flipV="false" rot="3925268">
              <a:off x="1161018" y="1252380"/>
              <a:ext cx="27839" cy="28155"/>
            </a:xfrm>
            <a:custGeom>
              <a:avLst/>
              <a:gdLst/>
              <a:ahLst/>
              <a:cxnLst/>
              <a:rect r="r" b="b" t="t" l="l"/>
              <a:pathLst>
                <a:path h="28155" w="27839">
                  <a:moveTo>
                    <a:pt x="0" y="0"/>
                  </a:moveTo>
                  <a:lnTo>
                    <a:pt x="27838" y="0"/>
                  </a:lnTo>
                  <a:lnTo>
                    <a:pt x="27838" y="28155"/>
                  </a:lnTo>
                  <a:lnTo>
                    <a:pt x="0" y="28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6" id="226"/>
            <p:cNvSpPr/>
            <p:nvPr/>
          </p:nvSpPr>
          <p:spPr>
            <a:xfrm flipH="false" flipV="false" rot="3925268">
              <a:off x="1258675" y="1119378"/>
              <a:ext cx="48857" cy="49413"/>
            </a:xfrm>
            <a:custGeom>
              <a:avLst/>
              <a:gdLst/>
              <a:ahLst/>
              <a:cxnLst/>
              <a:rect r="r" b="b" t="t" l="l"/>
              <a:pathLst>
                <a:path h="49413" w="48857">
                  <a:moveTo>
                    <a:pt x="0" y="0"/>
                  </a:moveTo>
                  <a:lnTo>
                    <a:pt x="48857" y="0"/>
                  </a:lnTo>
                  <a:lnTo>
                    <a:pt x="48857" y="49413"/>
                  </a:lnTo>
                  <a:lnTo>
                    <a:pt x="0" y="49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7" id="227"/>
            <p:cNvSpPr/>
            <p:nvPr/>
          </p:nvSpPr>
          <p:spPr>
            <a:xfrm flipH="false" flipV="false" rot="0">
              <a:off x="589483" y="864194"/>
              <a:ext cx="48857" cy="49413"/>
            </a:xfrm>
            <a:custGeom>
              <a:avLst/>
              <a:gdLst/>
              <a:ahLst/>
              <a:cxnLst/>
              <a:rect r="r" b="b" t="t" l="l"/>
              <a:pathLst>
                <a:path h="49413" w="48857">
                  <a:moveTo>
                    <a:pt x="0" y="0"/>
                  </a:moveTo>
                  <a:lnTo>
                    <a:pt x="48857" y="0"/>
                  </a:lnTo>
                  <a:lnTo>
                    <a:pt x="48857" y="49413"/>
                  </a:lnTo>
                  <a:lnTo>
                    <a:pt x="0" y="49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8" id="228"/>
            <p:cNvSpPr/>
            <p:nvPr/>
          </p:nvSpPr>
          <p:spPr>
            <a:xfrm flipH="false" flipV="false" rot="0">
              <a:off x="589483" y="811700"/>
              <a:ext cx="27839" cy="28155"/>
            </a:xfrm>
            <a:custGeom>
              <a:avLst/>
              <a:gdLst/>
              <a:ahLst/>
              <a:cxnLst/>
              <a:rect r="r" b="b" t="t" l="l"/>
              <a:pathLst>
                <a:path h="28155" w="27839">
                  <a:moveTo>
                    <a:pt x="0" y="0"/>
                  </a:moveTo>
                  <a:lnTo>
                    <a:pt x="27838" y="0"/>
                  </a:lnTo>
                  <a:lnTo>
                    <a:pt x="27838" y="28156"/>
                  </a:lnTo>
                  <a:lnTo>
                    <a:pt x="0" y="28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9" id="229"/>
            <p:cNvSpPr/>
            <p:nvPr/>
          </p:nvSpPr>
          <p:spPr>
            <a:xfrm flipH="false" flipV="false" rot="8919392">
              <a:off x="378738" y="1006328"/>
              <a:ext cx="48857" cy="49413"/>
            </a:xfrm>
            <a:custGeom>
              <a:avLst/>
              <a:gdLst/>
              <a:ahLst/>
              <a:cxnLst/>
              <a:rect r="r" b="b" t="t" l="l"/>
              <a:pathLst>
                <a:path h="49413" w="48857">
                  <a:moveTo>
                    <a:pt x="0" y="0"/>
                  </a:moveTo>
                  <a:lnTo>
                    <a:pt x="48857" y="0"/>
                  </a:lnTo>
                  <a:lnTo>
                    <a:pt x="48857" y="49413"/>
                  </a:lnTo>
                  <a:lnTo>
                    <a:pt x="0" y="49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0" id="230"/>
            <p:cNvSpPr/>
            <p:nvPr/>
          </p:nvSpPr>
          <p:spPr>
            <a:xfrm flipH="false" flipV="false" rot="8919392">
              <a:off x="431057" y="1065401"/>
              <a:ext cx="27839" cy="28155"/>
            </a:xfrm>
            <a:custGeom>
              <a:avLst/>
              <a:gdLst/>
              <a:ahLst/>
              <a:cxnLst/>
              <a:rect r="r" b="b" t="t" l="l"/>
              <a:pathLst>
                <a:path h="28155" w="27839">
                  <a:moveTo>
                    <a:pt x="0" y="0"/>
                  </a:moveTo>
                  <a:lnTo>
                    <a:pt x="27839" y="0"/>
                  </a:lnTo>
                  <a:lnTo>
                    <a:pt x="27839" y="28155"/>
                  </a:lnTo>
                  <a:lnTo>
                    <a:pt x="0" y="28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1" id="231"/>
            <p:cNvSpPr/>
            <p:nvPr/>
          </p:nvSpPr>
          <p:spPr>
            <a:xfrm flipH="false" flipV="false" rot="3614072">
              <a:off x="282080" y="682522"/>
              <a:ext cx="227320" cy="372655"/>
            </a:xfrm>
            <a:custGeom>
              <a:avLst/>
              <a:gdLst/>
              <a:ahLst/>
              <a:cxnLst/>
              <a:rect r="r" b="b" t="t" l="l"/>
              <a:pathLst>
                <a:path h="372655" w="227320">
                  <a:moveTo>
                    <a:pt x="0" y="0"/>
                  </a:moveTo>
                  <a:lnTo>
                    <a:pt x="227320" y="0"/>
                  </a:lnTo>
                  <a:lnTo>
                    <a:pt x="227320" y="372655"/>
                  </a:lnTo>
                  <a:lnTo>
                    <a:pt x="0" y="372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3">
                <a:extLst>
                  <a:ext uri="{96DAC541-7B7A-43D3-8B79-37D633B846F1}">
                    <asvg:svgBlip xmlns:asvg="http://schemas.microsoft.com/office/drawing/2016/SVG/main" r:embed="rId6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2" id="232"/>
            <p:cNvSpPr/>
            <p:nvPr/>
          </p:nvSpPr>
          <p:spPr>
            <a:xfrm flipH="true" flipV="false" rot="-2187417">
              <a:off x="1091450" y="1275119"/>
              <a:ext cx="227320" cy="372655"/>
            </a:xfrm>
            <a:custGeom>
              <a:avLst/>
              <a:gdLst/>
              <a:ahLst/>
              <a:cxnLst/>
              <a:rect r="r" b="b" t="t" l="l"/>
              <a:pathLst>
                <a:path h="372655" w="227320">
                  <a:moveTo>
                    <a:pt x="227320" y="0"/>
                  </a:moveTo>
                  <a:lnTo>
                    <a:pt x="0" y="0"/>
                  </a:lnTo>
                  <a:lnTo>
                    <a:pt x="0" y="372655"/>
                  </a:lnTo>
                  <a:lnTo>
                    <a:pt x="227320" y="372655"/>
                  </a:lnTo>
                  <a:lnTo>
                    <a:pt x="227320" y="0"/>
                  </a:lnTo>
                  <a:close/>
                </a:path>
              </a:pathLst>
            </a:custGeom>
            <a:blipFill>
              <a:blip r:embed="rId63">
                <a:extLst>
                  <a:ext uri="{96DAC541-7B7A-43D3-8B79-37D633B846F1}">
                    <asvg:svgBlip xmlns:asvg="http://schemas.microsoft.com/office/drawing/2016/SVG/main" r:embed="rId6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3" id="233"/>
            <p:cNvSpPr/>
            <p:nvPr/>
          </p:nvSpPr>
          <p:spPr>
            <a:xfrm flipH="true" flipV="false" rot="-4381628">
              <a:off x="563483" y="901095"/>
              <a:ext cx="218863" cy="255981"/>
            </a:xfrm>
            <a:custGeom>
              <a:avLst/>
              <a:gdLst/>
              <a:ahLst/>
              <a:cxnLst/>
              <a:rect r="r" b="b" t="t" l="l"/>
              <a:pathLst>
                <a:path h="255981" w="218863">
                  <a:moveTo>
                    <a:pt x="218863" y="0"/>
                  </a:moveTo>
                  <a:lnTo>
                    <a:pt x="0" y="0"/>
                  </a:lnTo>
                  <a:lnTo>
                    <a:pt x="0" y="255981"/>
                  </a:lnTo>
                  <a:lnTo>
                    <a:pt x="218863" y="255981"/>
                  </a:lnTo>
                  <a:lnTo>
                    <a:pt x="218863" y="0"/>
                  </a:lnTo>
                  <a:close/>
                </a:path>
              </a:pathLst>
            </a:custGeom>
            <a:blipFill>
              <a:blip r:embed="rId55">
                <a:extLst>
                  <a:ext uri="{96DAC541-7B7A-43D3-8B79-37D633B846F1}">
                    <asvg:svgBlip xmlns:asvg="http://schemas.microsoft.com/office/drawing/2016/SVG/main" r:embed="rId5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4" id="234"/>
            <p:cNvSpPr/>
            <p:nvPr/>
          </p:nvSpPr>
          <p:spPr>
            <a:xfrm flipH="false" flipV="false" rot="-10393298">
              <a:off x="719463" y="1202960"/>
              <a:ext cx="72265" cy="73087"/>
            </a:xfrm>
            <a:custGeom>
              <a:avLst/>
              <a:gdLst/>
              <a:ahLst/>
              <a:cxnLst/>
              <a:rect r="r" b="b" t="t" l="l"/>
              <a:pathLst>
                <a:path h="73087" w="72265">
                  <a:moveTo>
                    <a:pt x="0" y="0"/>
                  </a:moveTo>
                  <a:lnTo>
                    <a:pt x="72265" y="0"/>
                  </a:lnTo>
                  <a:lnTo>
                    <a:pt x="72265" y="73087"/>
                  </a:lnTo>
                  <a:lnTo>
                    <a:pt x="0" y="73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5" id="235"/>
            <p:cNvSpPr/>
            <p:nvPr/>
          </p:nvSpPr>
          <p:spPr>
            <a:xfrm flipH="false" flipV="false" rot="-10393298">
              <a:off x="816539" y="1194454"/>
              <a:ext cx="34717" cy="35112"/>
            </a:xfrm>
            <a:custGeom>
              <a:avLst/>
              <a:gdLst/>
              <a:ahLst/>
              <a:cxnLst/>
              <a:rect r="r" b="b" t="t" l="l"/>
              <a:pathLst>
                <a:path h="35112" w="34717">
                  <a:moveTo>
                    <a:pt x="0" y="0"/>
                  </a:moveTo>
                  <a:lnTo>
                    <a:pt x="34717" y="0"/>
                  </a:lnTo>
                  <a:lnTo>
                    <a:pt x="34717" y="35112"/>
                  </a:lnTo>
                  <a:lnTo>
                    <a:pt x="0" y="351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6" id="236"/>
            <p:cNvSpPr/>
            <p:nvPr/>
          </p:nvSpPr>
          <p:spPr>
            <a:xfrm flipH="false" flipV="false" rot="-10393298">
              <a:off x="746662" y="1134919"/>
              <a:ext cx="27839" cy="28155"/>
            </a:xfrm>
            <a:custGeom>
              <a:avLst/>
              <a:gdLst/>
              <a:ahLst/>
              <a:cxnLst/>
              <a:rect r="r" b="b" t="t" l="l"/>
              <a:pathLst>
                <a:path h="28155" w="27839">
                  <a:moveTo>
                    <a:pt x="0" y="0"/>
                  </a:moveTo>
                  <a:lnTo>
                    <a:pt x="27838" y="0"/>
                  </a:lnTo>
                  <a:lnTo>
                    <a:pt x="27838" y="28155"/>
                  </a:lnTo>
                  <a:lnTo>
                    <a:pt x="0" y="28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7" id="237"/>
            <p:cNvSpPr/>
            <p:nvPr/>
          </p:nvSpPr>
          <p:spPr>
            <a:xfrm flipH="false" flipV="false" rot="-10393298">
              <a:off x="784365" y="1280337"/>
              <a:ext cx="48857" cy="49413"/>
            </a:xfrm>
            <a:custGeom>
              <a:avLst/>
              <a:gdLst/>
              <a:ahLst/>
              <a:cxnLst/>
              <a:rect r="r" b="b" t="t" l="l"/>
              <a:pathLst>
                <a:path h="49413" w="48857">
                  <a:moveTo>
                    <a:pt x="0" y="0"/>
                  </a:moveTo>
                  <a:lnTo>
                    <a:pt x="48856" y="0"/>
                  </a:lnTo>
                  <a:lnTo>
                    <a:pt x="48856" y="49413"/>
                  </a:lnTo>
                  <a:lnTo>
                    <a:pt x="0" y="49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8" id="238"/>
            <p:cNvSpPr/>
            <p:nvPr/>
          </p:nvSpPr>
          <p:spPr>
            <a:xfrm flipH="false" flipV="false" rot="-8782626">
              <a:off x="1040985" y="1541029"/>
              <a:ext cx="48857" cy="49413"/>
            </a:xfrm>
            <a:custGeom>
              <a:avLst/>
              <a:gdLst/>
              <a:ahLst/>
              <a:cxnLst/>
              <a:rect r="r" b="b" t="t" l="l"/>
              <a:pathLst>
                <a:path h="49413" w="48857">
                  <a:moveTo>
                    <a:pt x="0" y="0"/>
                  </a:moveTo>
                  <a:lnTo>
                    <a:pt x="48857" y="0"/>
                  </a:lnTo>
                  <a:lnTo>
                    <a:pt x="48857" y="49413"/>
                  </a:lnTo>
                  <a:lnTo>
                    <a:pt x="0" y="49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9" id="239"/>
            <p:cNvSpPr/>
            <p:nvPr/>
          </p:nvSpPr>
          <p:spPr>
            <a:xfrm flipH="false" flipV="false" rot="-8782626">
              <a:off x="1025293" y="1610039"/>
              <a:ext cx="27839" cy="28155"/>
            </a:xfrm>
            <a:custGeom>
              <a:avLst/>
              <a:gdLst/>
              <a:ahLst/>
              <a:cxnLst/>
              <a:rect r="r" b="b" t="t" l="l"/>
              <a:pathLst>
                <a:path h="28155" w="27839">
                  <a:moveTo>
                    <a:pt x="0" y="0"/>
                  </a:moveTo>
                  <a:lnTo>
                    <a:pt x="27838" y="0"/>
                  </a:lnTo>
                  <a:lnTo>
                    <a:pt x="27838" y="28156"/>
                  </a:lnTo>
                  <a:lnTo>
                    <a:pt x="0" y="28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0" id="240"/>
            <p:cNvSpPr/>
            <p:nvPr/>
          </p:nvSpPr>
          <p:spPr>
            <a:xfrm flipH="true" flipV="false" rot="1843993">
              <a:off x="2077683" y="1591778"/>
              <a:ext cx="206674" cy="241724"/>
            </a:xfrm>
            <a:custGeom>
              <a:avLst/>
              <a:gdLst/>
              <a:ahLst/>
              <a:cxnLst/>
              <a:rect r="r" b="b" t="t" l="l"/>
              <a:pathLst>
                <a:path h="241724" w="206674">
                  <a:moveTo>
                    <a:pt x="206674" y="0"/>
                  </a:moveTo>
                  <a:lnTo>
                    <a:pt x="0" y="0"/>
                  </a:lnTo>
                  <a:lnTo>
                    <a:pt x="0" y="241724"/>
                  </a:lnTo>
                  <a:lnTo>
                    <a:pt x="206674" y="241724"/>
                  </a:lnTo>
                  <a:lnTo>
                    <a:pt x="206674" y="0"/>
                  </a:lnTo>
                  <a:close/>
                </a:path>
              </a:pathLst>
            </a:custGeom>
            <a:blipFill>
              <a:blip r:embed="rId55">
                <a:extLst>
                  <a:ext uri="{96DAC541-7B7A-43D3-8B79-37D633B846F1}">
                    <asvg:svgBlip xmlns:asvg="http://schemas.microsoft.com/office/drawing/2016/SVG/main" r:embed="rId5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1" id="241"/>
            <p:cNvSpPr/>
            <p:nvPr/>
          </p:nvSpPr>
          <p:spPr>
            <a:xfrm flipH="true" flipV="false" rot="5518014">
              <a:off x="1471655" y="1366804"/>
              <a:ext cx="274162" cy="556674"/>
            </a:xfrm>
            <a:custGeom>
              <a:avLst/>
              <a:gdLst/>
              <a:ahLst/>
              <a:cxnLst/>
              <a:rect r="r" b="b" t="t" l="l"/>
              <a:pathLst>
                <a:path h="556674" w="274162">
                  <a:moveTo>
                    <a:pt x="274162" y="0"/>
                  </a:moveTo>
                  <a:lnTo>
                    <a:pt x="0" y="0"/>
                  </a:lnTo>
                  <a:lnTo>
                    <a:pt x="0" y="556674"/>
                  </a:lnTo>
                  <a:lnTo>
                    <a:pt x="274162" y="556674"/>
                  </a:lnTo>
                  <a:lnTo>
                    <a:pt x="274162" y="0"/>
                  </a:lnTo>
                  <a:close/>
                </a:path>
              </a:pathLst>
            </a:custGeom>
            <a:blipFill>
              <a:blip r:embed="rId49">
                <a:extLs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2" id="242"/>
            <p:cNvSpPr/>
            <p:nvPr/>
          </p:nvSpPr>
          <p:spPr>
            <a:xfrm flipH="false" flipV="false" rot="-8325554">
              <a:off x="837592" y="755416"/>
              <a:ext cx="173269" cy="226867"/>
            </a:xfrm>
            <a:custGeom>
              <a:avLst/>
              <a:gdLst/>
              <a:ahLst/>
              <a:cxnLst/>
              <a:rect r="r" b="b" t="t" l="l"/>
              <a:pathLst>
                <a:path h="226867" w="173269">
                  <a:moveTo>
                    <a:pt x="0" y="0"/>
                  </a:moveTo>
                  <a:lnTo>
                    <a:pt x="173270" y="0"/>
                  </a:lnTo>
                  <a:lnTo>
                    <a:pt x="173270" y="226867"/>
                  </a:lnTo>
                  <a:lnTo>
                    <a:pt x="0" y="226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3">
                <a:extLst>
                  <a:ext uri="{96DAC541-7B7A-43D3-8B79-37D633B846F1}">
                    <asvg:svgBlip xmlns:asvg="http://schemas.microsoft.com/office/drawing/2016/SVG/main" r:embed="rId5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3" id="243"/>
            <p:cNvSpPr/>
            <p:nvPr/>
          </p:nvSpPr>
          <p:spPr>
            <a:xfrm flipH="false" flipV="false" rot="8919392">
              <a:off x="1321797" y="1601890"/>
              <a:ext cx="48857" cy="49413"/>
            </a:xfrm>
            <a:custGeom>
              <a:avLst/>
              <a:gdLst/>
              <a:ahLst/>
              <a:cxnLst/>
              <a:rect r="r" b="b" t="t" l="l"/>
              <a:pathLst>
                <a:path h="49413" w="48857">
                  <a:moveTo>
                    <a:pt x="0" y="0"/>
                  </a:moveTo>
                  <a:lnTo>
                    <a:pt x="48857" y="0"/>
                  </a:lnTo>
                  <a:lnTo>
                    <a:pt x="48857" y="49413"/>
                  </a:lnTo>
                  <a:lnTo>
                    <a:pt x="0" y="49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4" id="244"/>
            <p:cNvSpPr/>
            <p:nvPr/>
          </p:nvSpPr>
          <p:spPr>
            <a:xfrm flipH="false" flipV="false" rot="8919392">
              <a:off x="1374116" y="1660963"/>
              <a:ext cx="27839" cy="28155"/>
            </a:xfrm>
            <a:custGeom>
              <a:avLst/>
              <a:gdLst/>
              <a:ahLst/>
              <a:cxnLst/>
              <a:rect r="r" b="b" t="t" l="l"/>
              <a:pathLst>
                <a:path h="28155" w="27839">
                  <a:moveTo>
                    <a:pt x="0" y="0"/>
                  </a:moveTo>
                  <a:lnTo>
                    <a:pt x="27839" y="0"/>
                  </a:lnTo>
                  <a:lnTo>
                    <a:pt x="27839" y="28156"/>
                  </a:lnTo>
                  <a:lnTo>
                    <a:pt x="0" y="28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5" id="245"/>
            <p:cNvSpPr/>
            <p:nvPr/>
          </p:nvSpPr>
          <p:spPr>
            <a:xfrm flipH="false" flipV="false" rot="-7066516">
              <a:off x="1933053" y="1666953"/>
              <a:ext cx="72265" cy="73087"/>
            </a:xfrm>
            <a:custGeom>
              <a:avLst/>
              <a:gdLst/>
              <a:ahLst/>
              <a:cxnLst/>
              <a:rect r="r" b="b" t="t" l="l"/>
              <a:pathLst>
                <a:path h="73087" w="72265">
                  <a:moveTo>
                    <a:pt x="0" y="0"/>
                  </a:moveTo>
                  <a:lnTo>
                    <a:pt x="72265" y="0"/>
                  </a:lnTo>
                  <a:lnTo>
                    <a:pt x="72265" y="73087"/>
                  </a:lnTo>
                  <a:lnTo>
                    <a:pt x="0" y="73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6" id="246"/>
            <p:cNvSpPr/>
            <p:nvPr/>
          </p:nvSpPr>
          <p:spPr>
            <a:xfrm flipH="false" flipV="false" rot="-7066516">
              <a:off x="2018882" y="1734836"/>
              <a:ext cx="34717" cy="35112"/>
            </a:xfrm>
            <a:custGeom>
              <a:avLst/>
              <a:gdLst/>
              <a:ahLst/>
              <a:cxnLst/>
              <a:rect r="r" b="b" t="t" l="l"/>
              <a:pathLst>
                <a:path h="35112" w="34717">
                  <a:moveTo>
                    <a:pt x="0" y="0"/>
                  </a:moveTo>
                  <a:lnTo>
                    <a:pt x="34716" y="0"/>
                  </a:lnTo>
                  <a:lnTo>
                    <a:pt x="34716" y="35111"/>
                  </a:lnTo>
                  <a:lnTo>
                    <a:pt x="0" y="3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7" id="247"/>
            <p:cNvSpPr/>
            <p:nvPr/>
          </p:nvSpPr>
          <p:spPr>
            <a:xfrm flipH="false" flipV="false" rot="-7066516">
              <a:off x="2032635" y="1642191"/>
              <a:ext cx="27839" cy="28155"/>
            </a:xfrm>
            <a:custGeom>
              <a:avLst/>
              <a:gdLst/>
              <a:ahLst/>
              <a:cxnLst/>
              <a:rect r="r" b="b" t="t" l="l"/>
              <a:pathLst>
                <a:path h="28155" w="27839">
                  <a:moveTo>
                    <a:pt x="0" y="0"/>
                  </a:moveTo>
                  <a:lnTo>
                    <a:pt x="27839" y="0"/>
                  </a:lnTo>
                  <a:lnTo>
                    <a:pt x="27839" y="28155"/>
                  </a:lnTo>
                  <a:lnTo>
                    <a:pt x="0" y="28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8" id="248"/>
            <p:cNvSpPr/>
            <p:nvPr/>
          </p:nvSpPr>
          <p:spPr>
            <a:xfrm flipH="false" flipV="false" rot="-7066516">
              <a:off x="1920951" y="1759776"/>
              <a:ext cx="48857" cy="49413"/>
            </a:xfrm>
            <a:custGeom>
              <a:avLst/>
              <a:gdLst/>
              <a:ahLst/>
              <a:cxnLst/>
              <a:rect r="r" b="b" t="t" l="l"/>
              <a:pathLst>
                <a:path h="49413" w="48857">
                  <a:moveTo>
                    <a:pt x="0" y="0"/>
                  </a:moveTo>
                  <a:lnTo>
                    <a:pt x="48857" y="0"/>
                  </a:lnTo>
                  <a:lnTo>
                    <a:pt x="48857" y="49413"/>
                  </a:lnTo>
                  <a:lnTo>
                    <a:pt x="0" y="49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9" id="249"/>
            <p:cNvSpPr/>
            <p:nvPr/>
          </p:nvSpPr>
          <p:spPr>
            <a:xfrm flipH="true" flipV="false" rot="-5877950">
              <a:off x="1208985" y="1589153"/>
              <a:ext cx="147586" cy="299667"/>
            </a:xfrm>
            <a:custGeom>
              <a:avLst/>
              <a:gdLst/>
              <a:ahLst/>
              <a:cxnLst/>
              <a:rect r="r" b="b" t="t" l="l"/>
              <a:pathLst>
                <a:path h="299667" w="147586">
                  <a:moveTo>
                    <a:pt x="147585" y="0"/>
                  </a:moveTo>
                  <a:lnTo>
                    <a:pt x="0" y="0"/>
                  </a:lnTo>
                  <a:lnTo>
                    <a:pt x="0" y="299666"/>
                  </a:lnTo>
                  <a:lnTo>
                    <a:pt x="147585" y="299666"/>
                  </a:lnTo>
                  <a:lnTo>
                    <a:pt x="147585" y="0"/>
                  </a:lnTo>
                  <a:close/>
                </a:path>
              </a:pathLst>
            </a:custGeom>
            <a:blipFill>
              <a:blip r:embed="rId65">
                <a:extLst>
                  <a:ext uri="{96DAC541-7B7A-43D3-8B79-37D633B846F1}">
                    <asvg:svgBlip xmlns:asvg="http://schemas.microsoft.com/office/drawing/2016/SVG/main" r:embed="rId6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0" id="250"/>
            <p:cNvSpPr/>
            <p:nvPr/>
          </p:nvSpPr>
          <p:spPr>
            <a:xfrm flipH="false" flipV="false" rot="-2468353">
              <a:off x="167253" y="485801"/>
              <a:ext cx="230696" cy="302057"/>
            </a:xfrm>
            <a:custGeom>
              <a:avLst/>
              <a:gdLst/>
              <a:ahLst/>
              <a:cxnLst/>
              <a:rect r="r" b="b" t="t" l="l"/>
              <a:pathLst>
                <a:path h="302057" w="230696">
                  <a:moveTo>
                    <a:pt x="0" y="0"/>
                  </a:moveTo>
                  <a:lnTo>
                    <a:pt x="230696" y="0"/>
                  </a:lnTo>
                  <a:lnTo>
                    <a:pt x="230696" y="302057"/>
                  </a:lnTo>
                  <a:lnTo>
                    <a:pt x="0" y="302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7">
                <a:extLst>
                  <a:ext uri="{96DAC541-7B7A-43D3-8B79-37D633B846F1}">
                    <asvg:svgBlip xmlns:asvg="http://schemas.microsoft.com/office/drawing/2016/SVG/main" r:embed="rId6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1" id="251"/>
            <p:cNvSpPr/>
            <p:nvPr/>
          </p:nvSpPr>
          <p:spPr>
            <a:xfrm flipH="false" flipV="false" rot="8793184">
              <a:off x="2562728" y="214529"/>
              <a:ext cx="237356" cy="389108"/>
            </a:xfrm>
            <a:custGeom>
              <a:avLst/>
              <a:gdLst/>
              <a:ahLst/>
              <a:cxnLst/>
              <a:rect r="r" b="b" t="t" l="l"/>
              <a:pathLst>
                <a:path h="389108" w="237356">
                  <a:moveTo>
                    <a:pt x="0" y="0"/>
                  </a:moveTo>
                  <a:lnTo>
                    <a:pt x="237356" y="0"/>
                  </a:lnTo>
                  <a:lnTo>
                    <a:pt x="237356" y="389108"/>
                  </a:lnTo>
                  <a:lnTo>
                    <a:pt x="0" y="389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2" id="252"/>
            <p:cNvSpPr/>
            <p:nvPr/>
          </p:nvSpPr>
          <p:spPr>
            <a:xfrm flipH="false" flipV="false" rot="2599509">
              <a:off x="2852869" y="596630"/>
              <a:ext cx="48857" cy="49413"/>
            </a:xfrm>
            <a:custGeom>
              <a:avLst/>
              <a:gdLst/>
              <a:ahLst/>
              <a:cxnLst/>
              <a:rect r="r" b="b" t="t" l="l"/>
              <a:pathLst>
                <a:path h="49413" w="48857">
                  <a:moveTo>
                    <a:pt x="0" y="0"/>
                  </a:moveTo>
                  <a:lnTo>
                    <a:pt x="48857" y="0"/>
                  </a:lnTo>
                  <a:lnTo>
                    <a:pt x="48857" y="49413"/>
                  </a:lnTo>
                  <a:lnTo>
                    <a:pt x="0" y="49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3" id="253"/>
            <p:cNvSpPr/>
            <p:nvPr/>
          </p:nvSpPr>
          <p:spPr>
            <a:xfrm flipH="false" flipV="false" rot="2599509">
              <a:off x="2899044" y="554128"/>
              <a:ext cx="27839" cy="28155"/>
            </a:xfrm>
            <a:custGeom>
              <a:avLst/>
              <a:gdLst/>
              <a:ahLst/>
              <a:cxnLst/>
              <a:rect r="r" b="b" t="t" l="l"/>
              <a:pathLst>
                <a:path h="28155" w="27839">
                  <a:moveTo>
                    <a:pt x="0" y="0"/>
                  </a:moveTo>
                  <a:lnTo>
                    <a:pt x="27839" y="0"/>
                  </a:lnTo>
                  <a:lnTo>
                    <a:pt x="27839" y="28156"/>
                  </a:lnTo>
                  <a:lnTo>
                    <a:pt x="0" y="28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9">
                <a:extLst>
                  <a:ext uri="{96DAC541-7B7A-43D3-8B79-37D633B846F1}">
                    <asvg:svgBlip xmlns:asvg="http://schemas.microsoft.com/office/drawing/2016/SVG/main" r:embed="rId6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4" id="254"/>
            <p:cNvSpPr/>
            <p:nvPr/>
          </p:nvSpPr>
          <p:spPr>
            <a:xfrm flipH="false" flipV="false" rot="6622392">
              <a:off x="2629109" y="48318"/>
              <a:ext cx="48857" cy="49413"/>
            </a:xfrm>
            <a:custGeom>
              <a:avLst/>
              <a:gdLst/>
              <a:ahLst/>
              <a:cxnLst/>
              <a:rect r="r" b="b" t="t" l="l"/>
              <a:pathLst>
                <a:path h="49413" w="48857">
                  <a:moveTo>
                    <a:pt x="0" y="0"/>
                  </a:moveTo>
                  <a:lnTo>
                    <a:pt x="48857" y="0"/>
                  </a:lnTo>
                  <a:lnTo>
                    <a:pt x="48857" y="49412"/>
                  </a:lnTo>
                  <a:lnTo>
                    <a:pt x="0" y="49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7">
                <a:extLst>
                  <a:ext uri="{96DAC541-7B7A-43D3-8B79-37D633B846F1}">
                    <asvg:svgBlip xmlns:asvg="http://schemas.microsoft.com/office/drawing/2016/SVG/main" r:embed="rId5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5" id="255"/>
            <p:cNvSpPr/>
            <p:nvPr/>
          </p:nvSpPr>
          <p:spPr>
            <a:xfrm flipH="false" flipV="false" rot="6622392">
              <a:off x="2702451" y="71070"/>
              <a:ext cx="27839" cy="28155"/>
            </a:xfrm>
            <a:custGeom>
              <a:avLst/>
              <a:gdLst/>
              <a:ahLst/>
              <a:cxnLst/>
              <a:rect r="r" b="b" t="t" l="l"/>
              <a:pathLst>
                <a:path h="28155" w="27839">
                  <a:moveTo>
                    <a:pt x="0" y="0"/>
                  </a:moveTo>
                  <a:lnTo>
                    <a:pt x="27839" y="0"/>
                  </a:lnTo>
                  <a:lnTo>
                    <a:pt x="27839" y="28155"/>
                  </a:lnTo>
                  <a:lnTo>
                    <a:pt x="0" y="281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1">
                <a:extLst>
                  <a:ext uri="{96DAC541-7B7A-43D3-8B79-37D633B846F1}">
                    <asvg:svgBlip xmlns:asvg="http://schemas.microsoft.com/office/drawing/2016/SVG/main" r:embed="rId6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56" id="256"/>
            <p:cNvSpPr txBox="true"/>
            <p:nvPr/>
          </p:nvSpPr>
          <p:spPr>
            <a:xfrm rot="0">
              <a:off x="220855" y="1901154"/>
              <a:ext cx="212574" cy="102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"/>
                </a:lnSpc>
              </a:pPr>
              <a:r>
                <a:rPr lang="en-US" sz="369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JESEŇ</a:t>
              </a:r>
            </a:p>
          </p:txBody>
        </p:sp>
      </p:grpSp>
      <p:grpSp>
        <p:nvGrpSpPr>
          <p:cNvPr name="Group 257" id="257"/>
          <p:cNvGrpSpPr/>
          <p:nvPr/>
        </p:nvGrpSpPr>
        <p:grpSpPr>
          <a:xfrm rot="0">
            <a:off x="6197689" y="3561237"/>
            <a:ext cx="2130928" cy="1502441"/>
            <a:chOff x="0" y="0"/>
            <a:chExt cx="2841237" cy="2003254"/>
          </a:xfrm>
        </p:grpSpPr>
        <p:grpSp>
          <p:nvGrpSpPr>
            <p:cNvPr name="Group 258" id="258"/>
            <p:cNvGrpSpPr/>
            <p:nvPr/>
          </p:nvGrpSpPr>
          <p:grpSpPr>
            <a:xfrm rot="0">
              <a:off x="0" y="0"/>
              <a:ext cx="2841237" cy="1974274"/>
              <a:chOff x="0" y="0"/>
              <a:chExt cx="3719861" cy="2584799"/>
            </a:xfrm>
          </p:grpSpPr>
          <p:sp>
            <p:nvSpPr>
              <p:cNvPr name="Freeform 259" id="259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7459" y="0"/>
                    </a:moveTo>
                    <a:lnTo>
                      <a:pt x="3712402" y="0"/>
                    </a:lnTo>
                    <a:cubicBezTo>
                      <a:pt x="3714381" y="0"/>
                      <a:pt x="3716278" y="786"/>
                      <a:pt x="3717677" y="2185"/>
                    </a:cubicBezTo>
                    <a:cubicBezTo>
                      <a:pt x="3719075" y="3583"/>
                      <a:pt x="3719861" y="5481"/>
                      <a:pt x="3719861" y="7459"/>
                    </a:cubicBezTo>
                    <a:lnTo>
                      <a:pt x="3719861" y="2577340"/>
                    </a:lnTo>
                    <a:cubicBezTo>
                      <a:pt x="3719861" y="2579319"/>
                      <a:pt x="3719075" y="2581216"/>
                      <a:pt x="3717677" y="2582614"/>
                    </a:cubicBezTo>
                    <a:cubicBezTo>
                      <a:pt x="3716278" y="2584013"/>
                      <a:pt x="3714381" y="2584799"/>
                      <a:pt x="3712402" y="2584799"/>
                    </a:cubicBezTo>
                    <a:lnTo>
                      <a:pt x="7459" y="2584799"/>
                    </a:lnTo>
                    <a:cubicBezTo>
                      <a:pt x="5481" y="2584799"/>
                      <a:pt x="3583" y="2584013"/>
                      <a:pt x="2185" y="2582614"/>
                    </a:cubicBezTo>
                    <a:cubicBezTo>
                      <a:pt x="786" y="2581216"/>
                      <a:pt x="0" y="2579319"/>
                      <a:pt x="0" y="2577340"/>
                    </a:cubicBezTo>
                    <a:lnTo>
                      <a:pt x="0" y="7459"/>
                    </a:lnTo>
                    <a:cubicBezTo>
                      <a:pt x="0" y="5481"/>
                      <a:pt x="786" y="3583"/>
                      <a:pt x="2185" y="2185"/>
                    </a:cubicBezTo>
                    <a:cubicBezTo>
                      <a:pt x="3583" y="786"/>
                      <a:pt x="5481" y="0"/>
                      <a:pt x="745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671F"/>
                </a:solidFill>
                <a:prstDash val="solid"/>
                <a:miter/>
              </a:ln>
            </p:spPr>
          </p:sp>
          <p:sp>
            <p:nvSpPr>
              <p:cNvPr name="TextBox 260" id="260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TextBox 261" id="261"/>
            <p:cNvSpPr txBox="true"/>
            <p:nvPr/>
          </p:nvSpPr>
          <p:spPr>
            <a:xfrm rot="0">
              <a:off x="156167" y="246900"/>
              <a:ext cx="1506037" cy="12692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235"/>
                </a:lnSpc>
              </a:pPr>
              <a:r>
                <a:rPr lang="en-US" sz="882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Keby dnešná hodina </a:t>
              </a:r>
            </a:p>
            <a:p>
              <a:pPr algn="l">
                <a:lnSpc>
                  <a:spcPts val="1235"/>
                </a:lnSpc>
              </a:pPr>
              <a:r>
                <a:rPr lang="en-US" sz="882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bola čokoľvek, </a:t>
              </a:r>
            </a:p>
            <a:p>
              <a:pPr algn="l">
                <a:lnSpc>
                  <a:spcPts val="1235"/>
                </a:lnSpc>
              </a:pPr>
              <a:r>
                <a:rPr lang="en-US" sz="882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čo sa dá nájsť v lese, bola by...,</a:t>
              </a:r>
            </a:p>
            <a:p>
              <a:pPr algn="l">
                <a:lnSpc>
                  <a:spcPts val="1235"/>
                </a:lnSpc>
              </a:pPr>
            </a:p>
            <a:p>
              <a:pPr algn="l">
                <a:lnSpc>
                  <a:spcPts val="1235"/>
                </a:lnSpc>
                <a:spcBef>
                  <a:spcPct val="0"/>
                </a:spcBef>
              </a:pPr>
              <a:r>
                <a:rPr lang="en-US" sz="882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pretože...</a:t>
              </a:r>
            </a:p>
          </p:txBody>
        </p:sp>
        <p:sp>
          <p:nvSpPr>
            <p:cNvPr name="Freeform 262" id="262"/>
            <p:cNvSpPr/>
            <p:nvPr/>
          </p:nvSpPr>
          <p:spPr>
            <a:xfrm flipH="false" flipV="false" rot="0">
              <a:off x="1420618" y="665925"/>
              <a:ext cx="1074167" cy="808758"/>
            </a:xfrm>
            <a:custGeom>
              <a:avLst/>
              <a:gdLst/>
              <a:ahLst/>
              <a:cxnLst/>
              <a:rect r="r" b="b" t="t" l="l"/>
              <a:pathLst>
                <a:path h="808758" w="1074167">
                  <a:moveTo>
                    <a:pt x="0" y="0"/>
                  </a:moveTo>
                  <a:lnTo>
                    <a:pt x="1074167" y="0"/>
                  </a:lnTo>
                  <a:lnTo>
                    <a:pt x="1074167" y="808758"/>
                  </a:lnTo>
                  <a:lnTo>
                    <a:pt x="0" y="808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9">
                <a:extLst>
                  <a:ext uri="{96DAC541-7B7A-43D3-8B79-37D633B846F1}">
                    <asvg:svgBlip xmlns:asvg="http://schemas.microsoft.com/office/drawing/2016/SVG/main" r:embed="rId7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3" id="263"/>
            <p:cNvSpPr/>
            <p:nvPr/>
          </p:nvSpPr>
          <p:spPr>
            <a:xfrm flipH="false" flipV="false" rot="0">
              <a:off x="1767362" y="80166"/>
              <a:ext cx="265725" cy="660871"/>
            </a:xfrm>
            <a:custGeom>
              <a:avLst/>
              <a:gdLst/>
              <a:ahLst/>
              <a:cxnLst/>
              <a:rect r="r" b="b" t="t" l="l"/>
              <a:pathLst>
                <a:path h="660871" w="265725">
                  <a:moveTo>
                    <a:pt x="0" y="0"/>
                  </a:moveTo>
                  <a:lnTo>
                    <a:pt x="265725" y="0"/>
                  </a:lnTo>
                  <a:lnTo>
                    <a:pt x="265725" y="660871"/>
                  </a:lnTo>
                  <a:lnTo>
                    <a:pt x="0" y="660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1">
                <a:extLst>
                  <a:ext uri="{96DAC541-7B7A-43D3-8B79-37D633B846F1}">
                    <asvg:svgBlip xmlns:asvg="http://schemas.microsoft.com/office/drawing/2016/SVG/main" r:embed="rId7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4" id="264"/>
            <p:cNvSpPr/>
            <p:nvPr/>
          </p:nvSpPr>
          <p:spPr>
            <a:xfrm flipH="false" flipV="false" rot="0">
              <a:off x="1890596" y="452226"/>
              <a:ext cx="473675" cy="299402"/>
            </a:xfrm>
            <a:custGeom>
              <a:avLst/>
              <a:gdLst/>
              <a:ahLst/>
              <a:cxnLst/>
              <a:rect r="r" b="b" t="t" l="l"/>
              <a:pathLst>
                <a:path h="299402" w="473675">
                  <a:moveTo>
                    <a:pt x="0" y="0"/>
                  </a:moveTo>
                  <a:lnTo>
                    <a:pt x="473675" y="0"/>
                  </a:lnTo>
                  <a:lnTo>
                    <a:pt x="473675" y="299402"/>
                  </a:lnTo>
                  <a:lnTo>
                    <a:pt x="0" y="299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3">
                <a:extLst>
                  <a:ext uri="{96DAC541-7B7A-43D3-8B79-37D633B846F1}">
                    <asvg:svgBlip xmlns:asvg="http://schemas.microsoft.com/office/drawing/2016/SVG/main" r:embed="rId7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5" id="265"/>
            <p:cNvSpPr/>
            <p:nvPr/>
          </p:nvSpPr>
          <p:spPr>
            <a:xfrm flipH="false" flipV="false" rot="0">
              <a:off x="2205809" y="266479"/>
              <a:ext cx="336774" cy="485149"/>
            </a:xfrm>
            <a:custGeom>
              <a:avLst/>
              <a:gdLst/>
              <a:ahLst/>
              <a:cxnLst/>
              <a:rect r="r" b="b" t="t" l="l"/>
              <a:pathLst>
                <a:path h="485149" w="336774">
                  <a:moveTo>
                    <a:pt x="0" y="0"/>
                  </a:moveTo>
                  <a:lnTo>
                    <a:pt x="336774" y="0"/>
                  </a:lnTo>
                  <a:lnTo>
                    <a:pt x="336774" y="485149"/>
                  </a:lnTo>
                  <a:lnTo>
                    <a:pt x="0" y="4851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5">
                <a:extLst>
                  <a:ext uri="{96DAC541-7B7A-43D3-8B79-37D633B846F1}">
                    <asvg:svgBlip xmlns:asvg="http://schemas.microsoft.com/office/drawing/2016/SVG/main" r:embed="rId7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6" id="266"/>
            <p:cNvSpPr/>
            <p:nvPr/>
          </p:nvSpPr>
          <p:spPr>
            <a:xfrm flipH="true" flipV="false" rot="0">
              <a:off x="2316439" y="439949"/>
              <a:ext cx="416050" cy="1034735"/>
            </a:xfrm>
            <a:custGeom>
              <a:avLst/>
              <a:gdLst/>
              <a:ahLst/>
              <a:cxnLst/>
              <a:rect r="r" b="b" t="t" l="l"/>
              <a:pathLst>
                <a:path h="1034735" w="416050">
                  <a:moveTo>
                    <a:pt x="416049" y="0"/>
                  </a:moveTo>
                  <a:lnTo>
                    <a:pt x="0" y="0"/>
                  </a:lnTo>
                  <a:lnTo>
                    <a:pt x="0" y="1034734"/>
                  </a:lnTo>
                  <a:lnTo>
                    <a:pt x="416049" y="1034734"/>
                  </a:lnTo>
                  <a:lnTo>
                    <a:pt x="416049" y="0"/>
                  </a:lnTo>
                  <a:close/>
                </a:path>
              </a:pathLst>
            </a:custGeom>
            <a:blipFill>
              <a:blip r:embed="rId71">
                <a:extLst>
                  <a:ext uri="{96DAC541-7B7A-43D3-8B79-37D633B846F1}">
                    <asvg:svgBlip xmlns:asvg="http://schemas.microsoft.com/office/drawing/2016/SVG/main" r:embed="rId7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7" id="267"/>
            <p:cNvSpPr/>
            <p:nvPr/>
          </p:nvSpPr>
          <p:spPr>
            <a:xfrm flipH="false" flipV="false" rot="-3029705">
              <a:off x="1932888" y="1409324"/>
              <a:ext cx="324604" cy="262701"/>
            </a:xfrm>
            <a:custGeom>
              <a:avLst/>
              <a:gdLst/>
              <a:ahLst/>
              <a:cxnLst/>
              <a:rect r="r" b="b" t="t" l="l"/>
              <a:pathLst>
                <a:path h="262701" w="324604">
                  <a:moveTo>
                    <a:pt x="0" y="0"/>
                  </a:moveTo>
                  <a:lnTo>
                    <a:pt x="324604" y="0"/>
                  </a:lnTo>
                  <a:lnTo>
                    <a:pt x="324604" y="262701"/>
                  </a:lnTo>
                  <a:lnTo>
                    <a:pt x="0" y="262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9">
                <a:extLst>
                  <a:ext uri="{96DAC541-7B7A-43D3-8B79-37D633B846F1}">
                    <asvg:svgBlip xmlns:asvg="http://schemas.microsoft.com/office/drawing/2016/SVG/main" r:embed="rId70"/>
                  </a:ext>
                </a:extLst>
              </a:blip>
              <a:stretch>
                <a:fillRect l="-266295" t="-240777" r="0" b="0"/>
              </a:stretch>
            </a:blipFill>
          </p:spPr>
        </p:sp>
        <p:sp>
          <p:nvSpPr>
            <p:cNvPr name="Freeform 268" id="268"/>
            <p:cNvSpPr/>
            <p:nvPr/>
          </p:nvSpPr>
          <p:spPr>
            <a:xfrm flipH="true" flipV="false" rot="1426544">
              <a:off x="1536440" y="1577756"/>
              <a:ext cx="324604" cy="262701"/>
            </a:xfrm>
            <a:custGeom>
              <a:avLst/>
              <a:gdLst/>
              <a:ahLst/>
              <a:cxnLst/>
              <a:rect r="r" b="b" t="t" l="l"/>
              <a:pathLst>
                <a:path h="262701" w="324604">
                  <a:moveTo>
                    <a:pt x="324604" y="0"/>
                  </a:moveTo>
                  <a:lnTo>
                    <a:pt x="0" y="0"/>
                  </a:lnTo>
                  <a:lnTo>
                    <a:pt x="0" y="262701"/>
                  </a:lnTo>
                  <a:lnTo>
                    <a:pt x="324604" y="262701"/>
                  </a:lnTo>
                  <a:lnTo>
                    <a:pt x="324604" y="0"/>
                  </a:lnTo>
                  <a:close/>
                </a:path>
              </a:pathLst>
            </a:custGeom>
            <a:blipFill>
              <a:blip r:embed="rId69">
                <a:extLst>
                  <a:ext uri="{96DAC541-7B7A-43D3-8B79-37D633B846F1}">
                    <asvg:svgBlip xmlns:asvg="http://schemas.microsoft.com/office/drawing/2016/SVG/main" r:embed="rId70"/>
                  </a:ext>
                </a:extLst>
              </a:blip>
              <a:stretch>
                <a:fillRect l="-266295" t="-240777" r="0" b="0"/>
              </a:stretch>
            </a:blipFill>
          </p:spPr>
        </p:sp>
        <p:sp>
          <p:nvSpPr>
            <p:cNvPr name="Freeform 269" id="269"/>
            <p:cNvSpPr/>
            <p:nvPr/>
          </p:nvSpPr>
          <p:spPr>
            <a:xfrm flipH="true" flipV="false" rot="0">
              <a:off x="1589261" y="1070304"/>
              <a:ext cx="505929" cy="728829"/>
            </a:xfrm>
            <a:custGeom>
              <a:avLst/>
              <a:gdLst/>
              <a:ahLst/>
              <a:cxnLst/>
              <a:rect r="r" b="b" t="t" l="l"/>
              <a:pathLst>
                <a:path h="728829" w="505929">
                  <a:moveTo>
                    <a:pt x="505929" y="0"/>
                  </a:moveTo>
                  <a:lnTo>
                    <a:pt x="0" y="0"/>
                  </a:lnTo>
                  <a:lnTo>
                    <a:pt x="0" y="728829"/>
                  </a:lnTo>
                  <a:lnTo>
                    <a:pt x="505929" y="728829"/>
                  </a:lnTo>
                  <a:lnTo>
                    <a:pt x="505929" y="0"/>
                  </a:lnTo>
                  <a:close/>
                </a:path>
              </a:pathLst>
            </a:custGeom>
            <a:blipFill>
              <a:blip r:embed="rId75">
                <a:extLst>
                  <a:ext uri="{96DAC541-7B7A-43D3-8B79-37D633B846F1}">
                    <asvg:svgBlip xmlns:asvg="http://schemas.microsoft.com/office/drawing/2016/SVG/main" r:embed="rId7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0" id="270"/>
            <p:cNvSpPr/>
            <p:nvPr/>
          </p:nvSpPr>
          <p:spPr>
            <a:xfrm flipH="false" flipV="false" rot="0">
              <a:off x="2342861" y="1815212"/>
              <a:ext cx="410250" cy="124175"/>
            </a:xfrm>
            <a:custGeom>
              <a:avLst/>
              <a:gdLst/>
              <a:ahLst/>
              <a:cxnLst/>
              <a:rect r="r" b="b" t="t" l="l"/>
              <a:pathLst>
                <a:path h="124175" w="410250">
                  <a:moveTo>
                    <a:pt x="0" y="0"/>
                  </a:moveTo>
                  <a:lnTo>
                    <a:pt x="410250" y="0"/>
                  </a:lnTo>
                  <a:lnTo>
                    <a:pt x="410250" y="124175"/>
                  </a:lnTo>
                  <a:lnTo>
                    <a:pt x="0" y="124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271" id="271"/>
            <p:cNvSpPr txBox="true"/>
            <p:nvPr/>
          </p:nvSpPr>
          <p:spPr>
            <a:xfrm rot="0">
              <a:off x="93290" y="1901154"/>
              <a:ext cx="212574" cy="102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"/>
                </a:lnSpc>
              </a:pPr>
              <a:r>
                <a:rPr lang="en-US" sz="369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JESEŇ</a:t>
              </a:r>
            </a:p>
          </p:txBody>
        </p:sp>
      </p:grpSp>
      <p:grpSp>
        <p:nvGrpSpPr>
          <p:cNvPr name="Group 272" id="272"/>
          <p:cNvGrpSpPr/>
          <p:nvPr/>
        </p:nvGrpSpPr>
        <p:grpSpPr>
          <a:xfrm rot="5400000">
            <a:off x="6466143" y="4921883"/>
            <a:ext cx="1716713" cy="2253620"/>
            <a:chOff x="0" y="0"/>
            <a:chExt cx="2288951" cy="3004826"/>
          </a:xfrm>
        </p:grpSpPr>
        <p:grpSp>
          <p:nvGrpSpPr>
            <p:cNvPr name="Group 273" id="273"/>
            <p:cNvGrpSpPr/>
            <p:nvPr/>
          </p:nvGrpSpPr>
          <p:grpSpPr>
            <a:xfrm rot="-5400000">
              <a:off x="-266627" y="590227"/>
              <a:ext cx="2849313" cy="1979886"/>
              <a:chOff x="0" y="0"/>
              <a:chExt cx="3719861" cy="2584799"/>
            </a:xfrm>
          </p:grpSpPr>
          <p:sp>
            <p:nvSpPr>
              <p:cNvPr name="Freeform 274" id="274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7459" y="0"/>
                    </a:moveTo>
                    <a:lnTo>
                      <a:pt x="3712402" y="0"/>
                    </a:lnTo>
                    <a:cubicBezTo>
                      <a:pt x="3714381" y="0"/>
                      <a:pt x="3716278" y="786"/>
                      <a:pt x="3717677" y="2185"/>
                    </a:cubicBezTo>
                    <a:cubicBezTo>
                      <a:pt x="3719075" y="3583"/>
                      <a:pt x="3719861" y="5481"/>
                      <a:pt x="3719861" y="7459"/>
                    </a:cubicBezTo>
                    <a:lnTo>
                      <a:pt x="3719861" y="2577340"/>
                    </a:lnTo>
                    <a:cubicBezTo>
                      <a:pt x="3719861" y="2579319"/>
                      <a:pt x="3719075" y="2581216"/>
                      <a:pt x="3717677" y="2582614"/>
                    </a:cubicBezTo>
                    <a:cubicBezTo>
                      <a:pt x="3716278" y="2584013"/>
                      <a:pt x="3714381" y="2584799"/>
                      <a:pt x="3712402" y="2584799"/>
                    </a:cubicBezTo>
                    <a:lnTo>
                      <a:pt x="7459" y="2584799"/>
                    </a:lnTo>
                    <a:cubicBezTo>
                      <a:pt x="5481" y="2584799"/>
                      <a:pt x="3583" y="2584013"/>
                      <a:pt x="2185" y="2582614"/>
                    </a:cubicBezTo>
                    <a:cubicBezTo>
                      <a:pt x="786" y="2581216"/>
                      <a:pt x="0" y="2579319"/>
                      <a:pt x="0" y="2577340"/>
                    </a:cubicBezTo>
                    <a:lnTo>
                      <a:pt x="0" y="7459"/>
                    </a:lnTo>
                    <a:cubicBezTo>
                      <a:pt x="0" y="5481"/>
                      <a:pt x="786" y="3583"/>
                      <a:pt x="2185" y="2185"/>
                    </a:cubicBezTo>
                    <a:cubicBezTo>
                      <a:pt x="3583" y="786"/>
                      <a:pt x="5481" y="0"/>
                      <a:pt x="745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671F"/>
                </a:solidFill>
                <a:prstDash val="solid"/>
                <a:miter/>
              </a:ln>
            </p:spPr>
          </p:sp>
          <p:sp>
            <p:nvSpPr>
              <p:cNvPr name="TextBox 275" id="275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276" id="276"/>
            <p:cNvSpPr/>
            <p:nvPr/>
          </p:nvSpPr>
          <p:spPr>
            <a:xfrm flipH="false" flipV="false" rot="-5400000">
              <a:off x="1085207" y="2398865"/>
              <a:ext cx="361683" cy="494609"/>
            </a:xfrm>
            <a:custGeom>
              <a:avLst/>
              <a:gdLst/>
              <a:ahLst/>
              <a:cxnLst/>
              <a:rect r="r" b="b" t="t" l="l"/>
              <a:pathLst>
                <a:path h="494609" w="361683">
                  <a:moveTo>
                    <a:pt x="0" y="0"/>
                  </a:moveTo>
                  <a:lnTo>
                    <a:pt x="361683" y="0"/>
                  </a:lnTo>
                  <a:lnTo>
                    <a:pt x="361683" y="494609"/>
                  </a:lnTo>
                  <a:lnTo>
                    <a:pt x="0" y="494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7">
                <a:extLst>
                  <a:ext uri="{96DAC541-7B7A-43D3-8B79-37D633B846F1}">
                    <asvg:svgBlip xmlns:asvg="http://schemas.microsoft.com/office/drawing/2016/SVG/main" r:embed="rId7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77" id="277"/>
            <p:cNvSpPr txBox="true"/>
            <p:nvPr/>
          </p:nvSpPr>
          <p:spPr>
            <a:xfrm rot="-5400000">
              <a:off x="-228494" y="2218496"/>
              <a:ext cx="1211570" cy="2809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07"/>
                </a:lnSpc>
                <a:spcBef>
                  <a:spcPct val="0"/>
                </a:spcBef>
              </a:pPr>
              <a:r>
                <a:rPr lang="en-US" sz="576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Čo sa zachytilo v pavučine môjho dnešného učenia:</a:t>
              </a:r>
            </a:p>
          </p:txBody>
        </p:sp>
        <p:sp>
          <p:nvSpPr>
            <p:cNvPr name="Freeform 278" id="278"/>
            <p:cNvSpPr/>
            <p:nvPr/>
          </p:nvSpPr>
          <p:spPr>
            <a:xfrm flipH="true" flipV="false" rot="-5400000">
              <a:off x="1193420" y="2223175"/>
              <a:ext cx="145256" cy="198640"/>
            </a:xfrm>
            <a:custGeom>
              <a:avLst/>
              <a:gdLst/>
              <a:ahLst/>
              <a:cxnLst/>
              <a:rect r="r" b="b" t="t" l="l"/>
              <a:pathLst>
                <a:path h="198640" w="145256">
                  <a:moveTo>
                    <a:pt x="145256" y="0"/>
                  </a:moveTo>
                  <a:lnTo>
                    <a:pt x="0" y="0"/>
                  </a:lnTo>
                  <a:lnTo>
                    <a:pt x="0" y="198641"/>
                  </a:lnTo>
                  <a:lnTo>
                    <a:pt x="145256" y="198641"/>
                  </a:lnTo>
                  <a:lnTo>
                    <a:pt x="145256" y="0"/>
                  </a:lnTo>
                  <a:close/>
                </a:path>
              </a:pathLst>
            </a:custGeom>
            <a:blipFill>
              <a:blip r:embed="rId79">
                <a:extLst>
                  <a:ext uri="{96DAC541-7B7A-43D3-8B79-37D633B846F1}">
                    <asvg:svgBlip xmlns:asvg="http://schemas.microsoft.com/office/drawing/2016/SVG/main" r:embed="rId8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9" id="279"/>
            <p:cNvSpPr/>
            <p:nvPr/>
          </p:nvSpPr>
          <p:spPr>
            <a:xfrm flipH="false" flipV="false" rot="-5400000">
              <a:off x="252645" y="156479"/>
              <a:ext cx="277868" cy="379991"/>
            </a:xfrm>
            <a:custGeom>
              <a:avLst/>
              <a:gdLst/>
              <a:ahLst/>
              <a:cxnLst/>
              <a:rect r="r" b="b" t="t" l="l"/>
              <a:pathLst>
                <a:path h="379991" w="277868">
                  <a:moveTo>
                    <a:pt x="0" y="0"/>
                  </a:moveTo>
                  <a:lnTo>
                    <a:pt x="277868" y="0"/>
                  </a:lnTo>
                  <a:lnTo>
                    <a:pt x="277868" y="379991"/>
                  </a:lnTo>
                  <a:lnTo>
                    <a:pt x="0" y="379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1">
                <a:extLst>
                  <a:ext uri="{96DAC541-7B7A-43D3-8B79-37D633B846F1}">
                    <asvg:svgBlip xmlns:asvg="http://schemas.microsoft.com/office/drawing/2016/SVG/main" r:embed="rId8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0" id="280"/>
            <p:cNvSpPr/>
            <p:nvPr/>
          </p:nvSpPr>
          <p:spPr>
            <a:xfrm flipH="true" flipV="false" rot="-5400000">
              <a:off x="760565" y="2738025"/>
              <a:ext cx="145256" cy="198640"/>
            </a:xfrm>
            <a:custGeom>
              <a:avLst/>
              <a:gdLst/>
              <a:ahLst/>
              <a:cxnLst/>
              <a:rect r="r" b="b" t="t" l="l"/>
              <a:pathLst>
                <a:path h="198640" w="145256">
                  <a:moveTo>
                    <a:pt x="145256" y="0"/>
                  </a:moveTo>
                  <a:lnTo>
                    <a:pt x="0" y="0"/>
                  </a:lnTo>
                  <a:lnTo>
                    <a:pt x="0" y="198640"/>
                  </a:lnTo>
                  <a:lnTo>
                    <a:pt x="145256" y="198640"/>
                  </a:lnTo>
                  <a:lnTo>
                    <a:pt x="145256" y="0"/>
                  </a:lnTo>
                  <a:close/>
                </a:path>
              </a:pathLst>
            </a:custGeom>
            <a:blipFill>
              <a:blip r:embed="rId83">
                <a:extLst>
                  <a:ext uri="{96DAC541-7B7A-43D3-8B79-37D633B846F1}">
                    <asvg:svgBlip xmlns:asvg="http://schemas.microsoft.com/office/drawing/2016/SVG/main" r:embed="rId8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AutoShape 281" id="281"/>
            <p:cNvSpPr/>
            <p:nvPr/>
          </p:nvSpPr>
          <p:spPr>
            <a:xfrm flipH="true">
              <a:off x="481563" y="2830723"/>
              <a:ext cx="254231" cy="0"/>
            </a:xfrm>
            <a:prstGeom prst="line">
              <a:avLst/>
            </a:prstGeom>
            <a:ln cap="flat" w="2615">
              <a:solidFill>
                <a:srgbClr val="FF671F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282" id="282"/>
            <p:cNvGrpSpPr/>
            <p:nvPr/>
          </p:nvGrpSpPr>
          <p:grpSpPr>
            <a:xfrm rot="-7132044">
              <a:off x="75241" y="1765817"/>
              <a:ext cx="117819" cy="241420"/>
              <a:chOff x="0" y="0"/>
              <a:chExt cx="153817" cy="315181"/>
            </a:xfrm>
          </p:grpSpPr>
          <p:sp>
            <p:nvSpPr>
              <p:cNvPr name="Freeform 283" id="283"/>
              <p:cNvSpPr/>
              <p:nvPr/>
            </p:nvSpPr>
            <p:spPr>
              <a:xfrm flipH="false" flipV="false" rot="0">
                <a:off x="0" y="0"/>
                <a:ext cx="153817" cy="315181"/>
              </a:xfrm>
              <a:custGeom>
                <a:avLst/>
                <a:gdLst/>
                <a:ahLst/>
                <a:cxnLst/>
                <a:rect r="r" b="b" t="t" l="l"/>
                <a:pathLst>
                  <a:path h="315181" w="153817">
                    <a:moveTo>
                      <a:pt x="0" y="0"/>
                    </a:moveTo>
                    <a:lnTo>
                      <a:pt x="153817" y="0"/>
                    </a:lnTo>
                    <a:lnTo>
                      <a:pt x="153817" y="315181"/>
                    </a:lnTo>
                    <a:lnTo>
                      <a:pt x="0" y="3151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4" id="284"/>
              <p:cNvSpPr txBox="true"/>
              <p:nvPr/>
            </p:nvSpPr>
            <p:spPr>
              <a:xfrm>
                <a:off x="0" y="-38100"/>
                <a:ext cx="153817" cy="3532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285" id="285"/>
            <p:cNvGrpSpPr/>
            <p:nvPr/>
          </p:nvGrpSpPr>
          <p:grpSpPr>
            <a:xfrm rot="-3771283">
              <a:off x="100985" y="630756"/>
              <a:ext cx="117819" cy="241420"/>
              <a:chOff x="0" y="0"/>
              <a:chExt cx="153817" cy="315181"/>
            </a:xfrm>
          </p:grpSpPr>
          <p:sp>
            <p:nvSpPr>
              <p:cNvPr name="Freeform 286" id="286"/>
              <p:cNvSpPr/>
              <p:nvPr/>
            </p:nvSpPr>
            <p:spPr>
              <a:xfrm flipH="false" flipV="false" rot="0">
                <a:off x="0" y="0"/>
                <a:ext cx="153817" cy="315181"/>
              </a:xfrm>
              <a:custGeom>
                <a:avLst/>
                <a:gdLst/>
                <a:ahLst/>
                <a:cxnLst/>
                <a:rect r="r" b="b" t="t" l="l"/>
                <a:pathLst>
                  <a:path h="315181" w="153817">
                    <a:moveTo>
                      <a:pt x="0" y="0"/>
                    </a:moveTo>
                    <a:lnTo>
                      <a:pt x="153817" y="0"/>
                    </a:lnTo>
                    <a:lnTo>
                      <a:pt x="153817" y="315181"/>
                    </a:lnTo>
                    <a:lnTo>
                      <a:pt x="0" y="3151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7" id="287"/>
              <p:cNvSpPr txBox="true"/>
              <p:nvPr/>
            </p:nvSpPr>
            <p:spPr>
              <a:xfrm>
                <a:off x="0" y="-38100"/>
                <a:ext cx="153817" cy="3532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288" id="288"/>
            <p:cNvGrpSpPr/>
            <p:nvPr/>
          </p:nvGrpSpPr>
          <p:grpSpPr>
            <a:xfrm rot="-3771283">
              <a:off x="2085947" y="1763446"/>
              <a:ext cx="117819" cy="241420"/>
              <a:chOff x="0" y="0"/>
              <a:chExt cx="153817" cy="315181"/>
            </a:xfrm>
          </p:grpSpPr>
          <p:sp>
            <p:nvSpPr>
              <p:cNvPr name="Freeform 289" id="289"/>
              <p:cNvSpPr/>
              <p:nvPr/>
            </p:nvSpPr>
            <p:spPr>
              <a:xfrm flipH="false" flipV="false" rot="0">
                <a:off x="0" y="0"/>
                <a:ext cx="153817" cy="315181"/>
              </a:xfrm>
              <a:custGeom>
                <a:avLst/>
                <a:gdLst/>
                <a:ahLst/>
                <a:cxnLst/>
                <a:rect r="r" b="b" t="t" l="l"/>
                <a:pathLst>
                  <a:path h="315181" w="153817">
                    <a:moveTo>
                      <a:pt x="0" y="0"/>
                    </a:moveTo>
                    <a:lnTo>
                      <a:pt x="153817" y="0"/>
                    </a:lnTo>
                    <a:lnTo>
                      <a:pt x="153817" y="315181"/>
                    </a:lnTo>
                    <a:lnTo>
                      <a:pt x="0" y="3151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0" id="290"/>
              <p:cNvSpPr txBox="true"/>
              <p:nvPr/>
            </p:nvSpPr>
            <p:spPr>
              <a:xfrm>
                <a:off x="0" y="-38100"/>
                <a:ext cx="153817" cy="3532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291" id="291"/>
            <p:cNvGrpSpPr/>
            <p:nvPr/>
          </p:nvGrpSpPr>
          <p:grpSpPr>
            <a:xfrm rot="-7202166">
              <a:off x="2085643" y="626831"/>
              <a:ext cx="117819" cy="241420"/>
              <a:chOff x="0" y="0"/>
              <a:chExt cx="153817" cy="315181"/>
            </a:xfrm>
          </p:grpSpPr>
          <p:sp>
            <p:nvSpPr>
              <p:cNvPr name="Freeform 292" id="292"/>
              <p:cNvSpPr/>
              <p:nvPr/>
            </p:nvSpPr>
            <p:spPr>
              <a:xfrm flipH="false" flipV="false" rot="0">
                <a:off x="0" y="0"/>
                <a:ext cx="153817" cy="315181"/>
              </a:xfrm>
              <a:custGeom>
                <a:avLst/>
                <a:gdLst/>
                <a:ahLst/>
                <a:cxnLst/>
                <a:rect r="r" b="b" t="t" l="l"/>
                <a:pathLst>
                  <a:path h="315181" w="153817">
                    <a:moveTo>
                      <a:pt x="0" y="0"/>
                    </a:moveTo>
                    <a:lnTo>
                      <a:pt x="153817" y="0"/>
                    </a:lnTo>
                    <a:lnTo>
                      <a:pt x="153817" y="315181"/>
                    </a:lnTo>
                    <a:lnTo>
                      <a:pt x="0" y="3151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3" id="293"/>
              <p:cNvSpPr txBox="true"/>
              <p:nvPr/>
            </p:nvSpPr>
            <p:spPr>
              <a:xfrm>
                <a:off x="0" y="-38100"/>
                <a:ext cx="153817" cy="3532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294" id="294"/>
            <p:cNvGrpSpPr/>
            <p:nvPr/>
          </p:nvGrpSpPr>
          <p:grpSpPr>
            <a:xfrm rot="-10800000">
              <a:off x="1099044" y="0"/>
              <a:ext cx="117819" cy="241420"/>
              <a:chOff x="0" y="0"/>
              <a:chExt cx="153817" cy="315181"/>
            </a:xfrm>
          </p:grpSpPr>
          <p:sp>
            <p:nvSpPr>
              <p:cNvPr name="Freeform 295" id="295"/>
              <p:cNvSpPr/>
              <p:nvPr/>
            </p:nvSpPr>
            <p:spPr>
              <a:xfrm flipH="false" flipV="false" rot="0">
                <a:off x="0" y="0"/>
                <a:ext cx="153817" cy="315181"/>
              </a:xfrm>
              <a:custGeom>
                <a:avLst/>
                <a:gdLst/>
                <a:ahLst/>
                <a:cxnLst/>
                <a:rect r="r" b="b" t="t" l="l"/>
                <a:pathLst>
                  <a:path h="315181" w="153817">
                    <a:moveTo>
                      <a:pt x="0" y="0"/>
                    </a:moveTo>
                    <a:lnTo>
                      <a:pt x="153817" y="0"/>
                    </a:lnTo>
                    <a:lnTo>
                      <a:pt x="153817" y="315181"/>
                    </a:lnTo>
                    <a:lnTo>
                      <a:pt x="0" y="3151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96" id="296"/>
              <p:cNvSpPr txBox="true"/>
              <p:nvPr/>
            </p:nvSpPr>
            <p:spPr>
              <a:xfrm>
                <a:off x="0" y="-38100"/>
                <a:ext cx="153817" cy="3532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297" id="297"/>
            <p:cNvSpPr/>
            <p:nvPr/>
          </p:nvSpPr>
          <p:spPr>
            <a:xfrm flipH="false" flipV="false" rot="-5400000">
              <a:off x="-51851" y="188973"/>
              <a:ext cx="2462804" cy="2218799"/>
            </a:xfrm>
            <a:custGeom>
              <a:avLst/>
              <a:gdLst/>
              <a:ahLst/>
              <a:cxnLst/>
              <a:rect r="r" b="b" t="t" l="l"/>
              <a:pathLst>
                <a:path h="2218799" w="2462804">
                  <a:moveTo>
                    <a:pt x="0" y="0"/>
                  </a:moveTo>
                  <a:lnTo>
                    <a:pt x="2462804" y="0"/>
                  </a:lnTo>
                  <a:lnTo>
                    <a:pt x="2462804" y="2218799"/>
                  </a:lnTo>
                  <a:lnTo>
                    <a:pt x="0" y="2218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5">
                <a:extLst>
                  <a:ext uri="{96DAC541-7B7A-43D3-8B79-37D633B846F1}">
                    <asvg:svgBlip xmlns:asvg="http://schemas.microsoft.com/office/drawing/2016/SVG/main" r:embed="rId86"/>
                  </a:ext>
                </a:extLst>
              </a:blip>
              <a:stretch>
                <a:fillRect l="-401" t="0" r="-401" b="0"/>
              </a:stretch>
            </a:blipFill>
          </p:spPr>
        </p:sp>
        <p:grpSp>
          <p:nvGrpSpPr>
            <p:cNvPr name="Group 298" id="298"/>
            <p:cNvGrpSpPr/>
            <p:nvPr/>
          </p:nvGrpSpPr>
          <p:grpSpPr>
            <a:xfrm rot="-5400000">
              <a:off x="791732" y="954459"/>
              <a:ext cx="719890" cy="719890"/>
              <a:chOff x="0" y="0"/>
              <a:chExt cx="812800" cy="812800"/>
            </a:xfrm>
          </p:grpSpPr>
          <p:sp>
            <p:nvSpPr>
              <p:cNvPr name="Freeform 299" id="29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0" id="300"/>
              <p:cNvSpPr txBox="true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anchor="ctr" rtlCol="false" tIns="57439" lIns="57439" bIns="57439" rIns="57439"/>
              <a:lstStyle/>
              <a:p>
                <a:pPr algn="ctr">
                  <a:lnSpc>
                    <a:spcPts val="1435"/>
                  </a:lnSpc>
                </a:pPr>
              </a:p>
            </p:txBody>
          </p:sp>
        </p:grpSp>
        <p:sp>
          <p:nvSpPr>
            <p:cNvPr name="Freeform 301" id="301"/>
            <p:cNvSpPr/>
            <p:nvPr/>
          </p:nvSpPr>
          <p:spPr>
            <a:xfrm flipH="false" flipV="false" rot="-4611095">
              <a:off x="544723" y="876055"/>
              <a:ext cx="121323" cy="111466"/>
            </a:xfrm>
            <a:custGeom>
              <a:avLst/>
              <a:gdLst/>
              <a:ahLst/>
              <a:cxnLst/>
              <a:rect r="r" b="b" t="t" l="l"/>
              <a:pathLst>
                <a:path h="111466" w="121323">
                  <a:moveTo>
                    <a:pt x="0" y="0"/>
                  </a:moveTo>
                  <a:lnTo>
                    <a:pt x="121323" y="0"/>
                  </a:lnTo>
                  <a:lnTo>
                    <a:pt x="121323" y="111466"/>
                  </a:lnTo>
                  <a:lnTo>
                    <a:pt x="0" y="111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7">
                <a:extLst>
                  <a:ext uri="{96DAC541-7B7A-43D3-8B79-37D633B846F1}">
                    <asvg:svgBlip xmlns:asvg="http://schemas.microsoft.com/office/drawing/2016/SVG/main" r:embed="rId8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2" id="302"/>
            <p:cNvSpPr/>
            <p:nvPr/>
          </p:nvSpPr>
          <p:spPr>
            <a:xfrm flipH="false" flipV="false" rot="-1134332">
              <a:off x="1828033" y="776879"/>
              <a:ext cx="104718" cy="127011"/>
            </a:xfrm>
            <a:custGeom>
              <a:avLst/>
              <a:gdLst/>
              <a:ahLst/>
              <a:cxnLst/>
              <a:rect r="r" b="b" t="t" l="l"/>
              <a:pathLst>
                <a:path h="127011" w="104718">
                  <a:moveTo>
                    <a:pt x="0" y="0"/>
                  </a:moveTo>
                  <a:lnTo>
                    <a:pt x="104718" y="0"/>
                  </a:lnTo>
                  <a:lnTo>
                    <a:pt x="104718" y="127012"/>
                  </a:lnTo>
                  <a:lnTo>
                    <a:pt x="0" y="1270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9">
                <a:extLst>
                  <a:ext uri="{96DAC541-7B7A-43D3-8B79-37D633B846F1}">
                    <asvg:svgBlip xmlns:asvg="http://schemas.microsoft.com/office/drawing/2016/SVG/main" r:embed="rId90"/>
                  </a:ext>
                </a:extLst>
              </a:blip>
              <a:stretch>
                <a:fillRect l="-122549" t="0" r="0" b="0"/>
              </a:stretch>
            </a:blipFill>
          </p:spPr>
        </p:sp>
        <p:sp>
          <p:nvSpPr>
            <p:cNvPr name="Freeform 303" id="303"/>
            <p:cNvSpPr/>
            <p:nvPr/>
          </p:nvSpPr>
          <p:spPr>
            <a:xfrm flipH="false" flipV="false" rot="-9480264">
              <a:off x="390560" y="765044"/>
              <a:ext cx="135106" cy="124129"/>
            </a:xfrm>
            <a:custGeom>
              <a:avLst/>
              <a:gdLst/>
              <a:ahLst/>
              <a:cxnLst/>
              <a:rect r="r" b="b" t="t" l="l"/>
              <a:pathLst>
                <a:path h="124129" w="135106">
                  <a:moveTo>
                    <a:pt x="0" y="0"/>
                  </a:moveTo>
                  <a:lnTo>
                    <a:pt x="135107" y="0"/>
                  </a:lnTo>
                  <a:lnTo>
                    <a:pt x="135107" y="124129"/>
                  </a:lnTo>
                  <a:lnTo>
                    <a:pt x="0" y="124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7">
                <a:extLst>
                  <a:ext uri="{96DAC541-7B7A-43D3-8B79-37D633B846F1}">
                    <asvg:svgBlip xmlns:asvg="http://schemas.microsoft.com/office/drawing/2016/SVG/main" r:embed="rId8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04" id="304"/>
            <p:cNvSpPr txBox="true"/>
            <p:nvPr/>
          </p:nvSpPr>
          <p:spPr>
            <a:xfrm rot="-5400000">
              <a:off x="721280" y="1207328"/>
              <a:ext cx="297318" cy="174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83"/>
                </a:lnSpc>
              </a:pPr>
              <a:r>
                <a:rPr lang="en-US" sz="631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Téma:</a:t>
              </a:r>
            </a:p>
          </p:txBody>
        </p:sp>
        <p:sp>
          <p:nvSpPr>
            <p:cNvPr name="TextBox 305" id="305"/>
            <p:cNvSpPr txBox="true"/>
            <p:nvPr/>
          </p:nvSpPr>
          <p:spPr>
            <a:xfrm rot="-5400000">
              <a:off x="157614" y="1231358"/>
              <a:ext cx="219655" cy="1267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6"/>
                </a:lnSpc>
              </a:pPr>
              <a:r>
                <a:rPr lang="en-US" sz="49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Pojmy</a:t>
              </a:r>
            </a:p>
          </p:txBody>
        </p:sp>
        <p:sp>
          <p:nvSpPr>
            <p:cNvPr name="TextBox 306" id="306"/>
            <p:cNvSpPr txBox="true"/>
            <p:nvPr/>
          </p:nvSpPr>
          <p:spPr>
            <a:xfrm rot="-1806989">
              <a:off x="183503" y="423240"/>
              <a:ext cx="987410" cy="1882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7"/>
                </a:lnSpc>
              </a:pPr>
              <a:r>
                <a:rPr lang="en-US" sz="49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Nové informácie - nová korisť</a:t>
              </a:r>
            </a:p>
          </p:txBody>
        </p:sp>
        <p:sp>
          <p:nvSpPr>
            <p:cNvPr name="TextBox 307" id="307"/>
            <p:cNvSpPr txBox="true"/>
            <p:nvPr/>
          </p:nvSpPr>
          <p:spPr>
            <a:xfrm rot="-9014589">
              <a:off x="1096417" y="415339"/>
              <a:ext cx="997243" cy="1847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7"/>
                </a:lnSpc>
              </a:pPr>
              <a:r>
                <a:rPr lang="en-US" sz="49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Staré informácie - už tam boli</a:t>
              </a:r>
            </a:p>
          </p:txBody>
        </p:sp>
        <p:sp>
          <p:nvSpPr>
            <p:cNvPr name="TextBox 308" id="308"/>
            <p:cNvSpPr txBox="true"/>
            <p:nvPr/>
          </p:nvSpPr>
          <p:spPr>
            <a:xfrm rot="-5400000">
              <a:off x="1896801" y="1228643"/>
              <a:ext cx="249645" cy="1321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6"/>
                </a:lnSpc>
              </a:pPr>
              <a:r>
                <a:rPr lang="en-US" sz="49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Otázky</a:t>
              </a:r>
            </a:p>
          </p:txBody>
        </p:sp>
        <p:sp>
          <p:nvSpPr>
            <p:cNvPr name="TextBox 309" id="309"/>
            <p:cNvSpPr txBox="true"/>
            <p:nvPr/>
          </p:nvSpPr>
          <p:spPr>
            <a:xfrm rot="-1786740">
              <a:off x="1455830" y="1987267"/>
              <a:ext cx="270392" cy="134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86"/>
                </a:lnSpc>
              </a:pPr>
              <a:r>
                <a:rPr lang="en-US" sz="49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Nápady</a:t>
              </a:r>
            </a:p>
          </p:txBody>
        </p:sp>
        <p:sp>
          <p:nvSpPr>
            <p:cNvPr name="Freeform 310" id="310"/>
            <p:cNvSpPr/>
            <p:nvPr/>
          </p:nvSpPr>
          <p:spPr>
            <a:xfrm flipH="false" flipV="false" rot="-1237411">
              <a:off x="731071" y="996800"/>
              <a:ext cx="121323" cy="111466"/>
            </a:xfrm>
            <a:custGeom>
              <a:avLst/>
              <a:gdLst/>
              <a:ahLst/>
              <a:cxnLst/>
              <a:rect r="r" b="b" t="t" l="l"/>
              <a:pathLst>
                <a:path h="111466" w="121323">
                  <a:moveTo>
                    <a:pt x="0" y="0"/>
                  </a:moveTo>
                  <a:lnTo>
                    <a:pt x="121323" y="0"/>
                  </a:lnTo>
                  <a:lnTo>
                    <a:pt x="121323" y="111465"/>
                  </a:lnTo>
                  <a:lnTo>
                    <a:pt x="0" y="111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7">
                <a:extLst>
                  <a:ext uri="{96DAC541-7B7A-43D3-8B79-37D633B846F1}">
                    <asvg:svgBlip xmlns:asvg="http://schemas.microsoft.com/office/drawing/2016/SVG/main" r:embed="rId8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1" id="311"/>
            <p:cNvSpPr/>
            <p:nvPr/>
          </p:nvSpPr>
          <p:spPr>
            <a:xfrm flipH="false" flipV="false" rot="-9597578">
              <a:off x="1473915" y="947843"/>
              <a:ext cx="116139" cy="127011"/>
            </a:xfrm>
            <a:custGeom>
              <a:avLst/>
              <a:gdLst/>
              <a:ahLst/>
              <a:cxnLst/>
              <a:rect r="r" b="b" t="t" l="l"/>
              <a:pathLst>
                <a:path h="127011" w="116139">
                  <a:moveTo>
                    <a:pt x="0" y="0"/>
                  </a:moveTo>
                  <a:lnTo>
                    <a:pt x="116139" y="0"/>
                  </a:lnTo>
                  <a:lnTo>
                    <a:pt x="116139" y="127011"/>
                  </a:lnTo>
                  <a:lnTo>
                    <a:pt x="0" y="1270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9">
                <a:extLst>
                  <a:ext uri="{96DAC541-7B7A-43D3-8B79-37D633B846F1}">
                    <asvg:svgBlip xmlns:asvg="http://schemas.microsoft.com/office/drawing/2016/SVG/main" r:embed="rId90"/>
                  </a:ext>
                </a:extLst>
              </a:blip>
              <a:stretch>
                <a:fillRect l="-100663" t="0" r="0" b="0"/>
              </a:stretch>
            </a:blipFill>
          </p:spPr>
        </p:sp>
        <p:sp>
          <p:nvSpPr>
            <p:cNvPr name="Freeform 312" id="312"/>
            <p:cNvSpPr/>
            <p:nvPr/>
          </p:nvSpPr>
          <p:spPr>
            <a:xfrm flipH="false" flipV="false" rot="-1119042">
              <a:off x="1636556" y="871238"/>
              <a:ext cx="111379" cy="92383"/>
            </a:xfrm>
            <a:custGeom>
              <a:avLst/>
              <a:gdLst/>
              <a:ahLst/>
              <a:cxnLst/>
              <a:rect r="r" b="b" t="t" l="l"/>
              <a:pathLst>
                <a:path h="92383" w="111379">
                  <a:moveTo>
                    <a:pt x="0" y="0"/>
                  </a:moveTo>
                  <a:lnTo>
                    <a:pt x="111379" y="0"/>
                  </a:lnTo>
                  <a:lnTo>
                    <a:pt x="111379" y="92383"/>
                  </a:lnTo>
                  <a:lnTo>
                    <a:pt x="0" y="92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9">
                <a:extLst>
                  <a:ext uri="{96DAC541-7B7A-43D3-8B79-37D633B846F1}">
                    <asvg:svgBlip xmlns:asvg="http://schemas.microsoft.com/office/drawing/2016/SVG/main" r:embed="rId90"/>
                  </a:ext>
                </a:extLst>
              </a:blip>
              <a:stretch>
                <a:fillRect l="0" t="-37483" r="-109238" b="0"/>
              </a:stretch>
            </a:blipFill>
          </p:spPr>
        </p:sp>
        <p:sp>
          <p:nvSpPr>
            <p:cNvPr name="AutoShape 313" id="313"/>
            <p:cNvSpPr/>
            <p:nvPr/>
          </p:nvSpPr>
          <p:spPr>
            <a:xfrm flipH="true">
              <a:off x="483193" y="2663144"/>
              <a:ext cx="538515" cy="0"/>
            </a:xfrm>
            <a:prstGeom prst="line">
              <a:avLst/>
            </a:prstGeom>
            <a:ln cap="flat" w="7844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314" id="314"/>
            <p:cNvSpPr txBox="true"/>
            <p:nvPr/>
          </p:nvSpPr>
          <p:spPr>
            <a:xfrm rot="-9253594">
              <a:off x="624115" y="2020611"/>
              <a:ext cx="50537" cy="1605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22"/>
                </a:lnSpc>
              </a:pPr>
              <a:r>
                <a:rPr lang="en-US" sz="658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?</a:t>
              </a:r>
            </a:p>
          </p:txBody>
        </p:sp>
        <p:sp>
          <p:nvSpPr>
            <p:cNvPr name="TextBox 315" id="315"/>
            <p:cNvSpPr txBox="true"/>
            <p:nvPr/>
          </p:nvSpPr>
          <p:spPr>
            <a:xfrm rot="-5400000">
              <a:off x="2019291" y="2753528"/>
              <a:ext cx="213178" cy="1023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"/>
                </a:lnSpc>
              </a:pPr>
              <a:r>
                <a:rPr lang="en-US" sz="370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JESEŇ</a:t>
              </a:r>
            </a:p>
          </p:txBody>
        </p:sp>
        <p:sp>
          <p:nvSpPr>
            <p:cNvPr name="Freeform 316" id="316"/>
            <p:cNvSpPr/>
            <p:nvPr/>
          </p:nvSpPr>
          <p:spPr>
            <a:xfrm flipH="false" flipV="false" rot="-5400000">
              <a:off x="1845014" y="350985"/>
              <a:ext cx="411416" cy="124528"/>
            </a:xfrm>
            <a:custGeom>
              <a:avLst/>
              <a:gdLst/>
              <a:ahLst/>
              <a:cxnLst/>
              <a:rect r="r" b="b" t="t" l="l"/>
              <a:pathLst>
                <a:path h="124528" w="411416">
                  <a:moveTo>
                    <a:pt x="0" y="0"/>
                  </a:moveTo>
                  <a:lnTo>
                    <a:pt x="411417" y="0"/>
                  </a:lnTo>
                  <a:lnTo>
                    <a:pt x="411417" y="124528"/>
                  </a:lnTo>
                  <a:lnTo>
                    <a:pt x="0" y="124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317" id="317"/>
          <p:cNvGrpSpPr/>
          <p:nvPr/>
        </p:nvGrpSpPr>
        <p:grpSpPr>
          <a:xfrm rot="0">
            <a:off x="8451309" y="1777866"/>
            <a:ext cx="2113907" cy="1490933"/>
            <a:chOff x="0" y="0"/>
            <a:chExt cx="2818543" cy="1987910"/>
          </a:xfrm>
        </p:grpSpPr>
        <p:grpSp>
          <p:nvGrpSpPr>
            <p:cNvPr name="Group 318" id="318"/>
            <p:cNvGrpSpPr/>
            <p:nvPr/>
          </p:nvGrpSpPr>
          <p:grpSpPr>
            <a:xfrm rot="0">
              <a:off x="0" y="0"/>
              <a:ext cx="2818543" cy="1958505"/>
              <a:chOff x="0" y="0"/>
              <a:chExt cx="3719861" cy="2584799"/>
            </a:xfrm>
          </p:grpSpPr>
          <p:sp>
            <p:nvSpPr>
              <p:cNvPr name="Freeform 319" id="319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7459" y="0"/>
                    </a:moveTo>
                    <a:lnTo>
                      <a:pt x="3712402" y="0"/>
                    </a:lnTo>
                    <a:cubicBezTo>
                      <a:pt x="3714381" y="0"/>
                      <a:pt x="3716278" y="786"/>
                      <a:pt x="3717677" y="2185"/>
                    </a:cubicBezTo>
                    <a:cubicBezTo>
                      <a:pt x="3719075" y="3583"/>
                      <a:pt x="3719861" y="5481"/>
                      <a:pt x="3719861" y="7459"/>
                    </a:cubicBezTo>
                    <a:lnTo>
                      <a:pt x="3719861" y="2577340"/>
                    </a:lnTo>
                    <a:cubicBezTo>
                      <a:pt x="3719861" y="2579319"/>
                      <a:pt x="3719075" y="2581216"/>
                      <a:pt x="3717677" y="2582614"/>
                    </a:cubicBezTo>
                    <a:cubicBezTo>
                      <a:pt x="3716278" y="2584013"/>
                      <a:pt x="3714381" y="2584799"/>
                      <a:pt x="3712402" y="2584799"/>
                    </a:cubicBezTo>
                    <a:lnTo>
                      <a:pt x="7459" y="2584799"/>
                    </a:lnTo>
                    <a:cubicBezTo>
                      <a:pt x="5481" y="2584799"/>
                      <a:pt x="3583" y="2584013"/>
                      <a:pt x="2185" y="2582614"/>
                    </a:cubicBezTo>
                    <a:cubicBezTo>
                      <a:pt x="786" y="2581216"/>
                      <a:pt x="0" y="2579319"/>
                      <a:pt x="0" y="2577340"/>
                    </a:cubicBezTo>
                    <a:lnTo>
                      <a:pt x="0" y="7459"/>
                    </a:lnTo>
                    <a:cubicBezTo>
                      <a:pt x="0" y="5481"/>
                      <a:pt x="786" y="3583"/>
                      <a:pt x="2185" y="2185"/>
                    </a:cubicBezTo>
                    <a:cubicBezTo>
                      <a:pt x="3583" y="786"/>
                      <a:pt x="5481" y="0"/>
                      <a:pt x="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3087"/>
                </a:solidFill>
                <a:prstDash val="solid"/>
                <a:miter/>
              </a:ln>
            </p:spPr>
          </p:sp>
          <p:sp>
            <p:nvSpPr>
              <p:cNvPr name="TextBox 320" id="320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321" id="321"/>
            <p:cNvSpPr/>
            <p:nvPr/>
          </p:nvSpPr>
          <p:spPr>
            <a:xfrm flipH="false" flipV="false" rot="0">
              <a:off x="72522" y="23561"/>
              <a:ext cx="2673498" cy="1934944"/>
            </a:xfrm>
            <a:custGeom>
              <a:avLst/>
              <a:gdLst/>
              <a:ahLst/>
              <a:cxnLst/>
              <a:rect r="r" b="b" t="t" l="l"/>
              <a:pathLst>
                <a:path h="1934944" w="2673498">
                  <a:moveTo>
                    <a:pt x="0" y="0"/>
                  </a:moveTo>
                  <a:lnTo>
                    <a:pt x="2673498" y="0"/>
                  </a:lnTo>
                  <a:lnTo>
                    <a:pt x="2673498" y="1934944"/>
                  </a:lnTo>
                  <a:lnTo>
                    <a:pt x="0" y="19349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1">
                <a:alphaModFix amt="97000"/>
                <a:extLst>
                  <a:ext uri="{96DAC541-7B7A-43D3-8B79-37D633B846F1}">
                    <asvg:svgBlip xmlns:asvg="http://schemas.microsoft.com/office/drawing/2016/SVG/main" r:embed="rId9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22" id="322"/>
            <p:cNvSpPr txBox="true"/>
            <p:nvPr/>
          </p:nvSpPr>
          <p:spPr>
            <a:xfrm rot="0">
              <a:off x="154919" y="120322"/>
              <a:ext cx="2568477" cy="3598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26"/>
                </a:lnSpc>
              </a:pPr>
              <a:r>
                <a:rPr lang="en-US" sz="733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Vezmime si rýchle sane,</a:t>
              </a:r>
              <a:r>
                <a:rPr lang="en-US" sz="733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 </a:t>
              </a:r>
            </a:p>
            <a:p>
              <a:pPr algn="l">
                <a:lnSpc>
                  <a:spcPts val="1026"/>
                </a:lnSpc>
              </a:pPr>
              <a:r>
                <a:rPr lang="en-US" sz="733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zreflektujme a šup na ne.</a:t>
              </a:r>
            </a:p>
          </p:txBody>
        </p:sp>
        <p:sp>
          <p:nvSpPr>
            <p:cNvPr name="TextBox 323" id="323"/>
            <p:cNvSpPr txBox="true"/>
            <p:nvPr/>
          </p:nvSpPr>
          <p:spPr>
            <a:xfrm rot="0">
              <a:off x="1429334" y="1120602"/>
              <a:ext cx="1222095" cy="1872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336" indent="-46168" lvl="1">
                <a:lnSpc>
                  <a:spcPts val="598"/>
                </a:lnSpc>
                <a:buFont typeface="Arial"/>
                <a:buChar char="•"/>
              </a:pPr>
              <a:r>
                <a:rPr lang="en-US" sz="427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mi </a:t>
              </a:r>
              <a:r>
                <a:rPr lang="en-US" b="true" sz="427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pomohlo/bránilo</a:t>
              </a:r>
              <a:r>
                <a:rPr lang="en-US" sz="427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dôjsť do cieľa? </a:t>
              </a:r>
            </a:p>
          </p:txBody>
        </p:sp>
        <p:sp>
          <p:nvSpPr>
            <p:cNvPr name="Freeform 324" id="324"/>
            <p:cNvSpPr/>
            <p:nvPr/>
          </p:nvSpPr>
          <p:spPr>
            <a:xfrm flipH="true" flipV="false" rot="0">
              <a:off x="36201" y="1366976"/>
              <a:ext cx="2749543" cy="529912"/>
            </a:xfrm>
            <a:custGeom>
              <a:avLst/>
              <a:gdLst/>
              <a:ahLst/>
              <a:cxnLst/>
              <a:rect r="r" b="b" t="t" l="l"/>
              <a:pathLst>
                <a:path h="529912" w="2749543">
                  <a:moveTo>
                    <a:pt x="2749542" y="0"/>
                  </a:moveTo>
                  <a:lnTo>
                    <a:pt x="0" y="0"/>
                  </a:lnTo>
                  <a:lnTo>
                    <a:pt x="0" y="529911"/>
                  </a:lnTo>
                  <a:lnTo>
                    <a:pt x="2749542" y="529911"/>
                  </a:lnTo>
                  <a:lnTo>
                    <a:pt x="2749542" y="0"/>
                  </a:lnTo>
                  <a:close/>
                </a:path>
              </a:pathLst>
            </a:custGeom>
            <a:blipFill>
              <a:blip r:embed="rId93">
                <a:extLst>
                  <a:ext uri="{96DAC541-7B7A-43D3-8B79-37D633B846F1}">
                    <asvg:svgBlip xmlns:asvg="http://schemas.microsoft.com/office/drawing/2016/SVG/main" r:embed="rId9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25" id="325"/>
            <p:cNvSpPr txBox="true"/>
            <p:nvPr/>
          </p:nvSpPr>
          <p:spPr>
            <a:xfrm rot="0">
              <a:off x="1429334" y="1412908"/>
              <a:ext cx="1222095" cy="1872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336" indent="-46168" lvl="1">
                <a:lnSpc>
                  <a:spcPts val="598"/>
                </a:lnSpc>
                <a:buFont typeface="Arial"/>
                <a:buChar char="•"/>
              </a:pPr>
              <a:r>
                <a:rPr lang="en-US" sz="427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dnes </a:t>
              </a:r>
              <a:r>
                <a:rPr lang="en-US" b="true" sz="427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zanechalo v tebe stopu</a:t>
              </a:r>
              <a:r>
                <a:rPr lang="en-US" sz="427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Freeform 326" id="326"/>
            <p:cNvSpPr/>
            <p:nvPr/>
          </p:nvSpPr>
          <p:spPr>
            <a:xfrm flipH="true" flipV="false" rot="-819028">
              <a:off x="337387" y="359415"/>
              <a:ext cx="1063914" cy="1508620"/>
            </a:xfrm>
            <a:custGeom>
              <a:avLst/>
              <a:gdLst/>
              <a:ahLst/>
              <a:cxnLst/>
              <a:rect r="r" b="b" t="t" l="l"/>
              <a:pathLst>
                <a:path h="1508620" w="1063914">
                  <a:moveTo>
                    <a:pt x="1063914" y="0"/>
                  </a:moveTo>
                  <a:lnTo>
                    <a:pt x="0" y="0"/>
                  </a:lnTo>
                  <a:lnTo>
                    <a:pt x="0" y="1508620"/>
                  </a:lnTo>
                  <a:lnTo>
                    <a:pt x="1063914" y="1508620"/>
                  </a:lnTo>
                  <a:lnTo>
                    <a:pt x="1063914" y="0"/>
                  </a:lnTo>
                  <a:close/>
                </a:path>
              </a:pathLst>
            </a:custGeom>
            <a:blipFill>
              <a:blip r:embed="rId95">
                <a:extLst>
                  <a:ext uri="{96DAC541-7B7A-43D3-8B79-37D633B846F1}">
                    <asvg:svgBlip xmlns:asvg="http://schemas.microsoft.com/office/drawing/2016/SVG/main" r:embed="rId96"/>
                  </a:ext>
                </a:extLst>
              </a:blip>
              <a:stretch>
                <a:fillRect l="-135642" t="0" r="-203" b="-28901"/>
              </a:stretch>
            </a:blipFill>
          </p:spPr>
        </p:sp>
        <p:sp>
          <p:nvSpPr>
            <p:cNvPr name="Freeform 327" id="327"/>
            <p:cNvSpPr/>
            <p:nvPr/>
          </p:nvSpPr>
          <p:spPr>
            <a:xfrm flipH="false" flipV="false" rot="0">
              <a:off x="2324148" y="1773704"/>
              <a:ext cx="406973" cy="123183"/>
            </a:xfrm>
            <a:custGeom>
              <a:avLst/>
              <a:gdLst/>
              <a:ahLst/>
              <a:cxnLst/>
              <a:rect r="r" b="b" t="t" l="l"/>
              <a:pathLst>
                <a:path h="123183" w="406973">
                  <a:moveTo>
                    <a:pt x="0" y="0"/>
                  </a:moveTo>
                  <a:lnTo>
                    <a:pt x="406973" y="0"/>
                  </a:lnTo>
                  <a:lnTo>
                    <a:pt x="406973" y="123183"/>
                  </a:lnTo>
                  <a:lnTo>
                    <a:pt x="0" y="123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328" id="328"/>
            <p:cNvSpPr txBox="true"/>
            <p:nvPr/>
          </p:nvSpPr>
          <p:spPr>
            <a:xfrm rot="0">
              <a:off x="1429334" y="546298"/>
              <a:ext cx="1222095" cy="863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336" indent="-46168" lvl="1">
                <a:lnSpc>
                  <a:spcPts val="598"/>
                </a:lnSpc>
                <a:buFont typeface="Arial"/>
                <a:buChar char="•"/>
              </a:pPr>
              <a:r>
                <a:rPr lang="en-US" sz="427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ma </a:t>
              </a:r>
              <a:r>
                <a:rPr lang="en-US" b="true" sz="427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vytiahlo</a:t>
              </a:r>
              <a:r>
                <a:rPr lang="en-US" sz="427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na kopec?</a:t>
              </a:r>
            </a:p>
          </p:txBody>
        </p:sp>
        <p:sp>
          <p:nvSpPr>
            <p:cNvPr name="TextBox 329" id="329"/>
            <p:cNvSpPr txBox="true"/>
            <p:nvPr/>
          </p:nvSpPr>
          <p:spPr>
            <a:xfrm rot="0">
              <a:off x="1429334" y="737732"/>
              <a:ext cx="1266058" cy="863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336" indent="-46168" lvl="1">
                <a:lnSpc>
                  <a:spcPts val="598"/>
                </a:lnSpc>
                <a:buFont typeface="Arial"/>
                <a:buChar char="•"/>
              </a:pPr>
              <a:r>
                <a:rPr lang="en-US" sz="427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Kedy sa mi dnes najlepšie </a:t>
              </a:r>
              <a:r>
                <a:rPr lang="en-US" b="true" sz="427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frčalo</a:t>
              </a:r>
              <a:r>
                <a:rPr lang="en-US" sz="427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330" id="330"/>
            <p:cNvSpPr txBox="true"/>
            <p:nvPr/>
          </p:nvSpPr>
          <p:spPr>
            <a:xfrm rot="0">
              <a:off x="1429334" y="929167"/>
              <a:ext cx="1222095" cy="863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92336" indent="-46168" lvl="1">
                <a:lnSpc>
                  <a:spcPts val="598"/>
                </a:lnSpc>
                <a:buFont typeface="Arial"/>
                <a:buChar char="•"/>
              </a:pPr>
              <a:r>
                <a:rPr lang="en-US" sz="427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Kam som dnes </a:t>
              </a:r>
              <a:r>
                <a:rPr lang="en-US" b="true" sz="427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došiel</a:t>
              </a:r>
              <a:r>
                <a:rPr lang="en-US" sz="427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 </a:t>
              </a:r>
            </a:p>
          </p:txBody>
        </p:sp>
        <p:sp>
          <p:nvSpPr>
            <p:cNvPr name="TextBox 331" id="331"/>
            <p:cNvSpPr txBox="true"/>
            <p:nvPr/>
          </p:nvSpPr>
          <p:spPr>
            <a:xfrm rot="0">
              <a:off x="72522" y="1886398"/>
              <a:ext cx="133849" cy="1015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3"/>
                </a:lnSpc>
              </a:pPr>
              <a:r>
                <a:rPr lang="en-US" sz="366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ZIMA</a:t>
              </a:r>
            </a:p>
          </p:txBody>
        </p:sp>
      </p:grpSp>
      <p:grpSp>
        <p:nvGrpSpPr>
          <p:cNvPr name="Group 332" id="332"/>
          <p:cNvGrpSpPr/>
          <p:nvPr/>
        </p:nvGrpSpPr>
        <p:grpSpPr>
          <a:xfrm rot="0">
            <a:off x="8451309" y="3565178"/>
            <a:ext cx="2113907" cy="1468879"/>
            <a:chOff x="0" y="0"/>
            <a:chExt cx="3719861" cy="2584799"/>
          </a:xfrm>
        </p:grpSpPr>
        <p:sp>
          <p:nvSpPr>
            <p:cNvPr name="Freeform 333" id="333"/>
            <p:cNvSpPr/>
            <p:nvPr/>
          </p:nvSpPr>
          <p:spPr>
            <a:xfrm flipH="false" flipV="false" rot="0">
              <a:off x="0" y="0"/>
              <a:ext cx="3719861" cy="2584799"/>
            </a:xfrm>
            <a:custGeom>
              <a:avLst/>
              <a:gdLst/>
              <a:ahLst/>
              <a:cxnLst/>
              <a:rect r="r" b="b" t="t" l="l"/>
              <a:pathLst>
                <a:path h="2584799" w="3719861">
                  <a:moveTo>
                    <a:pt x="36624" y="0"/>
                  </a:moveTo>
                  <a:lnTo>
                    <a:pt x="3683238" y="0"/>
                  </a:lnTo>
                  <a:cubicBezTo>
                    <a:pt x="3703464" y="0"/>
                    <a:pt x="3719861" y="16397"/>
                    <a:pt x="3719861" y="36624"/>
                  </a:cubicBezTo>
                  <a:lnTo>
                    <a:pt x="3719861" y="2548175"/>
                  </a:lnTo>
                  <a:cubicBezTo>
                    <a:pt x="3719861" y="2568402"/>
                    <a:pt x="3703464" y="2584799"/>
                    <a:pt x="3683238" y="2584799"/>
                  </a:cubicBezTo>
                  <a:lnTo>
                    <a:pt x="36624" y="2584799"/>
                  </a:lnTo>
                  <a:cubicBezTo>
                    <a:pt x="16397" y="2584799"/>
                    <a:pt x="0" y="2568402"/>
                    <a:pt x="0" y="2548175"/>
                  </a:cubicBezTo>
                  <a:lnTo>
                    <a:pt x="0" y="36624"/>
                  </a:lnTo>
                  <a:cubicBezTo>
                    <a:pt x="0" y="16397"/>
                    <a:pt x="16397" y="0"/>
                    <a:pt x="36624" y="0"/>
                  </a:cubicBez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3087"/>
              </a:solidFill>
              <a:prstDash val="solid"/>
              <a:miter/>
            </a:ln>
          </p:spPr>
        </p:sp>
        <p:sp>
          <p:nvSpPr>
            <p:cNvPr name="TextBox 334" id="334"/>
            <p:cNvSpPr txBox="true"/>
            <p:nvPr/>
          </p:nvSpPr>
          <p:spPr>
            <a:xfrm>
              <a:off x="0" y="-38100"/>
              <a:ext cx="3719861" cy="26228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611"/>
                </a:lnSpc>
              </a:pPr>
            </a:p>
          </p:txBody>
        </p:sp>
      </p:grpSp>
      <p:sp>
        <p:nvSpPr>
          <p:cNvPr name="Freeform 335" id="335"/>
          <p:cNvSpPr/>
          <p:nvPr/>
        </p:nvSpPr>
        <p:spPr>
          <a:xfrm flipH="false" flipV="false" rot="0">
            <a:off x="10204393" y="3637800"/>
            <a:ext cx="305230" cy="92388"/>
          </a:xfrm>
          <a:custGeom>
            <a:avLst/>
            <a:gdLst/>
            <a:ahLst/>
            <a:cxnLst/>
            <a:rect r="r" b="b" t="t" l="l"/>
            <a:pathLst>
              <a:path h="92388" w="305230">
                <a:moveTo>
                  <a:pt x="0" y="0"/>
                </a:moveTo>
                <a:lnTo>
                  <a:pt x="305230" y="0"/>
                </a:lnTo>
                <a:lnTo>
                  <a:pt x="305230" y="92388"/>
                </a:lnTo>
                <a:lnTo>
                  <a:pt x="0" y="923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336" id="336"/>
          <p:cNvSpPr txBox="true"/>
          <p:nvPr/>
        </p:nvSpPr>
        <p:spPr>
          <a:xfrm rot="0">
            <a:off x="8567498" y="3789576"/>
            <a:ext cx="1155069" cy="801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26"/>
              </a:lnSpc>
            </a:pPr>
            <a:r>
              <a:rPr lang="en-US" sz="875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Keby niečo z dnešnej témy malo byť darčekom,</a:t>
            </a:r>
            <a:r>
              <a:rPr lang="en-US" sz="875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 </a:t>
            </a:r>
          </a:p>
          <a:p>
            <a:pPr algn="l">
              <a:lnSpc>
                <a:spcPts val="1226"/>
              </a:lnSpc>
            </a:pPr>
          </a:p>
          <a:p>
            <a:pPr algn="l">
              <a:lnSpc>
                <a:spcPts val="1226"/>
              </a:lnSpc>
            </a:pPr>
            <a:r>
              <a:rPr lang="en-US" sz="875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čo by to bolo, pre koho </a:t>
            </a:r>
          </a:p>
          <a:p>
            <a:pPr algn="l">
              <a:lnSpc>
                <a:spcPts val="1226"/>
              </a:lnSpc>
              <a:spcBef>
                <a:spcPct val="0"/>
              </a:spcBef>
            </a:pPr>
            <a:r>
              <a:rPr lang="en-US" sz="875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a prečo?</a:t>
            </a:r>
          </a:p>
        </p:txBody>
      </p:sp>
      <p:sp>
        <p:nvSpPr>
          <p:cNvPr name="Freeform 337" id="337"/>
          <p:cNvSpPr/>
          <p:nvPr/>
        </p:nvSpPr>
        <p:spPr>
          <a:xfrm flipH="true" flipV="false" rot="0">
            <a:off x="9859648" y="3637800"/>
            <a:ext cx="463397" cy="1152491"/>
          </a:xfrm>
          <a:custGeom>
            <a:avLst/>
            <a:gdLst/>
            <a:ahLst/>
            <a:cxnLst/>
            <a:rect r="r" b="b" t="t" l="l"/>
            <a:pathLst>
              <a:path h="1152491" w="463397">
                <a:moveTo>
                  <a:pt x="463398" y="0"/>
                </a:moveTo>
                <a:lnTo>
                  <a:pt x="0" y="0"/>
                </a:lnTo>
                <a:lnTo>
                  <a:pt x="0" y="1152491"/>
                </a:lnTo>
                <a:lnTo>
                  <a:pt x="463398" y="1152491"/>
                </a:lnTo>
                <a:lnTo>
                  <a:pt x="463398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8" id="338"/>
          <p:cNvSpPr/>
          <p:nvPr/>
        </p:nvSpPr>
        <p:spPr>
          <a:xfrm flipH="false" flipV="false" rot="0">
            <a:off x="9598655" y="4524026"/>
            <a:ext cx="349648" cy="446835"/>
          </a:xfrm>
          <a:custGeom>
            <a:avLst/>
            <a:gdLst/>
            <a:ahLst/>
            <a:cxnLst/>
            <a:rect r="r" b="b" t="t" l="l"/>
            <a:pathLst>
              <a:path h="446835" w="349648">
                <a:moveTo>
                  <a:pt x="0" y="0"/>
                </a:moveTo>
                <a:lnTo>
                  <a:pt x="349648" y="0"/>
                </a:lnTo>
                <a:lnTo>
                  <a:pt x="349648" y="446835"/>
                </a:lnTo>
                <a:lnTo>
                  <a:pt x="0" y="446835"/>
                </a:lnTo>
                <a:lnTo>
                  <a:pt x="0" y="0"/>
                </a:lnTo>
                <a:close/>
              </a:path>
            </a:pathLst>
          </a:custGeom>
          <a:blipFill>
            <a:blip r:embed="rId97">
              <a:extLst>
                <a:ext uri="{96DAC541-7B7A-43D3-8B79-37D633B846F1}">
                  <asvg:svgBlip xmlns:asvg="http://schemas.microsoft.com/office/drawing/2016/SVG/main" r:embed="rId9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9" id="339"/>
          <p:cNvSpPr/>
          <p:nvPr/>
        </p:nvSpPr>
        <p:spPr>
          <a:xfrm flipH="false" flipV="false" rot="0">
            <a:off x="9983535" y="4641692"/>
            <a:ext cx="417317" cy="315075"/>
          </a:xfrm>
          <a:custGeom>
            <a:avLst/>
            <a:gdLst/>
            <a:ahLst/>
            <a:cxnLst/>
            <a:rect r="r" b="b" t="t" l="l"/>
            <a:pathLst>
              <a:path h="315075" w="417317">
                <a:moveTo>
                  <a:pt x="0" y="0"/>
                </a:moveTo>
                <a:lnTo>
                  <a:pt x="417318" y="0"/>
                </a:lnTo>
                <a:lnTo>
                  <a:pt x="417318" y="315075"/>
                </a:lnTo>
                <a:lnTo>
                  <a:pt x="0" y="315075"/>
                </a:lnTo>
                <a:lnTo>
                  <a:pt x="0" y="0"/>
                </a:lnTo>
                <a:close/>
              </a:path>
            </a:pathLst>
          </a:custGeom>
          <a:blipFill>
            <a:blip r:embed="rId99">
              <a:extLst>
                <a:ext uri="{96DAC541-7B7A-43D3-8B79-37D633B846F1}">
                  <asvg:svgBlip xmlns:asvg="http://schemas.microsoft.com/office/drawing/2016/SVG/main" r:embed="rId10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0" id="340"/>
          <p:cNvSpPr/>
          <p:nvPr/>
        </p:nvSpPr>
        <p:spPr>
          <a:xfrm flipH="false" flipV="false" rot="0">
            <a:off x="10292082" y="4547491"/>
            <a:ext cx="186872" cy="421120"/>
          </a:xfrm>
          <a:custGeom>
            <a:avLst/>
            <a:gdLst/>
            <a:ahLst/>
            <a:cxnLst/>
            <a:rect r="r" b="b" t="t" l="l"/>
            <a:pathLst>
              <a:path h="421120" w="186872">
                <a:moveTo>
                  <a:pt x="0" y="0"/>
                </a:moveTo>
                <a:lnTo>
                  <a:pt x="186872" y="0"/>
                </a:lnTo>
                <a:lnTo>
                  <a:pt x="186872" y="421119"/>
                </a:lnTo>
                <a:lnTo>
                  <a:pt x="0" y="421119"/>
                </a:lnTo>
                <a:lnTo>
                  <a:pt x="0" y="0"/>
                </a:lnTo>
                <a:close/>
              </a:path>
            </a:pathLst>
          </a:custGeom>
          <a:blipFill>
            <a:blip r:embed="rId101">
              <a:extLst>
                <a:ext uri="{96DAC541-7B7A-43D3-8B79-37D633B846F1}">
                  <asvg:svgBlip xmlns:asvg="http://schemas.microsoft.com/office/drawing/2016/SVG/main" r:embed="rId10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1" id="341"/>
          <p:cNvSpPr/>
          <p:nvPr/>
        </p:nvSpPr>
        <p:spPr>
          <a:xfrm flipH="false" flipV="false" rot="0">
            <a:off x="9844106" y="4762425"/>
            <a:ext cx="207802" cy="216461"/>
          </a:xfrm>
          <a:custGeom>
            <a:avLst/>
            <a:gdLst/>
            <a:ahLst/>
            <a:cxnLst/>
            <a:rect r="r" b="b" t="t" l="l"/>
            <a:pathLst>
              <a:path h="216461" w="207802">
                <a:moveTo>
                  <a:pt x="0" y="0"/>
                </a:moveTo>
                <a:lnTo>
                  <a:pt x="207802" y="0"/>
                </a:lnTo>
                <a:lnTo>
                  <a:pt x="207802" y="216460"/>
                </a:lnTo>
                <a:lnTo>
                  <a:pt x="0" y="216460"/>
                </a:lnTo>
                <a:lnTo>
                  <a:pt x="0" y="0"/>
                </a:lnTo>
                <a:close/>
              </a:path>
            </a:pathLst>
          </a:custGeom>
          <a:blipFill>
            <a:blip r:embed="rId103">
              <a:extLst>
                <a:ext uri="{96DAC541-7B7A-43D3-8B79-37D633B846F1}">
                  <asvg:svgBlip xmlns:asvg="http://schemas.microsoft.com/office/drawing/2016/SVG/main" r:embed="rId10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2" id="342"/>
          <p:cNvSpPr/>
          <p:nvPr/>
        </p:nvSpPr>
        <p:spPr>
          <a:xfrm flipH="false" flipV="false" rot="0">
            <a:off x="9240180" y="4627598"/>
            <a:ext cx="152323" cy="343263"/>
          </a:xfrm>
          <a:custGeom>
            <a:avLst/>
            <a:gdLst/>
            <a:ahLst/>
            <a:cxnLst/>
            <a:rect r="r" b="b" t="t" l="l"/>
            <a:pathLst>
              <a:path h="343263" w="152323">
                <a:moveTo>
                  <a:pt x="0" y="0"/>
                </a:moveTo>
                <a:lnTo>
                  <a:pt x="152323" y="0"/>
                </a:lnTo>
                <a:lnTo>
                  <a:pt x="152323" y="343263"/>
                </a:lnTo>
                <a:lnTo>
                  <a:pt x="0" y="343263"/>
                </a:lnTo>
                <a:lnTo>
                  <a:pt x="0" y="0"/>
                </a:lnTo>
                <a:close/>
              </a:path>
            </a:pathLst>
          </a:custGeom>
          <a:blipFill>
            <a:blip r:embed="rId105">
              <a:extLst>
                <a:ext uri="{96DAC541-7B7A-43D3-8B79-37D633B846F1}">
                  <asvg:svgBlip xmlns:asvg="http://schemas.microsoft.com/office/drawing/2016/SVG/main" r:embed="rId10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3" id="343"/>
          <p:cNvSpPr/>
          <p:nvPr/>
        </p:nvSpPr>
        <p:spPr>
          <a:xfrm flipH="true" flipV="false" rot="0">
            <a:off x="9371295" y="4597817"/>
            <a:ext cx="298186" cy="381069"/>
          </a:xfrm>
          <a:custGeom>
            <a:avLst/>
            <a:gdLst/>
            <a:ahLst/>
            <a:cxnLst/>
            <a:rect r="r" b="b" t="t" l="l"/>
            <a:pathLst>
              <a:path h="381069" w="298186">
                <a:moveTo>
                  <a:pt x="298186" y="0"/>
                </a:moveTo>
                <a:lnTo>
                  <a:pt x="0" y="0"/>
                </a:lnTo>
                <a:lnTo>
                  <a:pt x="0" y="381068"/>
                </a:lnTo>
                <a:lnTo>
                  <a:pt x="298186" y="381068"/>
                </a:lnTo>
                <a:lnTo>
                  <a:pt x="298186" y="0"/>
                </a:lnTo>
                <a:close/>
              </a:path>
            </a:pathLst>
          </a:custGeom>
          <a:blipFill>
            <a:blip r:embed="rId107">
              <a:extLst>
                <a:ext uri="{96DAC541-7B7A-43D3-8B79-37D633B846F1}">
                  <asvg:svgBlip xmlns:asvg="http://schemas.microsoft.com/office/drawing/2016/SVG/main" r:embed="rId10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4" id="344"/>
          <p:cNvSpPr/>
          <p:nvPr/>
        </p:nvSpPr>
        <p:spPr>
          <a:xfrm flipH="false" flipV="false" rot="0">
            <a:off x="9061828" y="4762425"/>
            <a:ext cx="207802" cy="216461"/>
          </a:xfrm>
          <a:custGeom>
            <a:avLst/>
            <a:gdLst/>
            <a:ahLst/>
            <a:cxnLst/>
            <a:rect r="r" b="b" t="t" l="l"/>
            <a:pathLst>
              <a:path h="216461" w="207802">
                <a:moveTo>
                  <a:pt x="0" y="0"/>
                </a:moveTo>
                <a:lnTo>
                  <a:pt x="207802" y="0"/>
                </a:lnTo>
                <a:lnTo>
                  <a:pt x="207802" y="216460"/>
                </a:lnTo>
                <a:lnTo>
                  <a:pt x="0" y="216460"/>
                </a:lnTo>
                <a:lnTo>
                  <a:pt x="0" y="0"/>
                </a:lnTo>
                <a:close/>
              </a:path>
            </a:pathLst>
          </a:custGeom>
          <a:blipFill>
            <a:blip r:embed="rId109">
              <a:extLst>
                <a:ext uri="{96DAC541-7B7A-43D3-8B79-37D633B846F1}">
                  <asvg:svgBlip xmlns:asvg="http://schemas.microsoft.com/office/drawing/2016/SVG/main" r:embed="rId1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5" id="345"/>
          <p:cNvSpPr txBox="true"/>
          <p:nvPr/>
        </p:nvSpPr>
        <p:spPr>
          <a:xfrm rot="0">
            <a:off x="8505701" y="4972832"/>
            <a:ext cx="100386" cy="832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3"/>
              </a:lnSpc>
            </a:pPr>
            <a:r>
              <a:rPr lang="en-US" sz="366">
                <a:solidFill>
                  <a:srgbClr val="003087"/>
                </a:solidFill>
                <a:latin typeface="Bariol"/>
                <a:ea typeface="Bariol"/>
                <a:cs typeface="Bariol"/>
                <a:sym typeface="Bariol"/>
              </a:rPr>
              <a:t>ZIMA</a:t>
            </a:r>
          </a:p>
        </p:txBody>
      </p:sp>
      <p:grpSp>
        <p:nvGrpSpPr>
          <p:cNvPr name="Group 346" id="346"/>
          <p:cNvGrpSpPr/>
          <p:nvPr/>
        </p:nvGrpSpPr>
        <p:grpSpPr>
          <a:xfrm rot="0">
            <a:off x="8477340" y="5342113"/>
            <a:ext cx="2072725" cy="1461887"/>
            <a:chOff x="0" y="0"/>
            <a:chExt cx="2763634" cy="1949183"/>
          </a:xfrm>
        </p:grpSpPr>
        <p:grpSp>
          <p:nvGrpSpPr>
            <p:cNvPr name="Group 347" id="347"/>
            <p:cNvGrpSpPr/>
            <p:nvPr/>
          </p:nvGrpSpPr>
          <p:grpSpPr>
            <a:xfrm rot="0">
              <a:off x="0" y="0"/>
              <a:ext cx="2763634" cy="1920351"/>
              <a:chOff x="0" y="0"/>
              <a:chExt cx="3719861" cy="2584799"/>
            </a:xfrm>
          </p:grpSpPr>
          <p:sp>
            <p:nvSpPr>
              <p:cNvPr name="Freeform 348" id="348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7459" y="0"/>
                    </a:moveTo>
                    <a:lnTo>
                      <a:pt x="3712402" y="0"/>
                    </a:lnTo>
                    <a:cubicBezTo>
                      <a:pt x="3714381" y="0"/>
                      <a:pt x="3716278" y="786"/>
                      <a:pt x="3717677" y="2185"/>
                    </a:cubicBezTo>
                    <a:cubicBezTo>
                      <a:pt x="3719075" y="3583"/>
                      <a:pt x="3719861" y="5481"/>
                      <a:pt x="3719861" y="7459"/>
                    </a:cubicBezTo>
                    <a:lnTo>
                      <a:pt x="3719861" y="2577340"/>
                    </a:lnTo>
                    <a:cubicBezTo>
                      <a:pt x="3719861" y="2579319"/>
                      <a:pt x="3719075" y="2581216"/>
                      <a:pt x="3717677" y="2582614"/>
                    </a:cubicBezTo>
                    <a:cubicBezTo>
                      <a:pt x="3716278" y="2584013"/>
                      <a:pt x="3714381" y="2584799"/>
                      <a:pt x="3712402" y="2584799"/>
                    </a:cubicBezTo>
                    <a:lnTo>
                      <a:pt x="7459" y="2584799"/>
                    </a:lnTo>
                    <a:cubicBezTo>
                      <a:pt x="5481" y="2584799"/>
                      <a:pt x="3583" y="2584013"/>
                      <a:pt x="2185" y="2582614"/>
                    </a:cubicBezTo>
                    <a:cubicBezTo>
                      <a:pt x="786" y="2581216"/>
                      <a:pt x="0" y="2579319"/>
                      <a:pt x="0" y="2577340"/>
                    </a:cubicBezTo>
                    <a:lnTo>
                      <a:pt x="0" y="7459"/>
                    </a:lnTo>
                    <a:cubicBezTo>
                      <a:pt x="0" y="5481"/>
                      <a:pt x="786" y="3583"/>
                      <a:pt x="2185" y="2185"/>
                    </a:cubicBezTo>
                    <a:cubicBezTo>
                      <a:pt x="3583" y="786"/>
                      <a:pt x="5481" y="0"/>
                      <a:pt x="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003087"/>
                </a:solidFill>
                <a:prstDash val="solid"/>
                <a:miter/>
              </a:ln>
            </p:spPr>
          </p:sp>
          <p:sp>
            <p:nvSpPr>
              <p:cNvPr name="TextBox 349" id="349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350" id="350"/>
            <p:cNvGrpSpPr/>
            <p:nvPr/>
          </p:nvGrpSpPr>
          <p:grpSpPr>
            <a:xfrm rot="0">
              <a:off x="78904" y="309589"/>
              <a:ext cx="1255046" cy="1547734"/>
              <a:chOff x="0" y="0"/>
              <a:chExt cx="1848832" cy="2279996"/>
            </a:xfrm>
          </p:grpSpPr>
          <p:sp>
            <p:nvSpPr>
              <p:cNvPr name="Freeform 351" id="351"/>
              <p:cNvSpPr/>
              <p:nvPr/>
            </p:nvSpPr>
            <p:spPr>
              <a:xfrm flipH="false" flipV="false" rot="0">
                <a:off x="0" y="0"/>
                <a:ext cx="1848832" cy="2279996"/>
              </a:xfrm>
              <a:custGeom>
                <a:avLst/>
                <a:gdLst/>
                <a:ahLst/>
                <a:cxnLst/>
                <a:rect r="r" b="b" t="t" l="l"/>
                <a:pathLst>
                  <a:path h="2279996" w="1848832">
                    <a:moveTo>
                      <a:pt x="16424" y="0"/>
                    </a:moveTo>
                    <a:lnTo>
                      <a:pt x="1832408" y="0"/>
                    </a:lnTo>
                    <a:cubicBezTo>
                      <a:pt x="1836764" y="0"/>
                      <a:pt x="1840942" y="1730"/>
                      <a:pt x="1844022" y="4811"/>
                    </a:cubicBezTo>
                    <a:cubicBezTo>
                      <a:pt x="1847102" y="7891"/>
                      <a:pt x="1848832" y="12068"/>
                      <a:pt x="1848832" y="16424"/>
                    </a:cubicBezTo>
                    <a:lnTo>
                      <a:pt x="1848832" y="2263572"/>
                    </a:lnTo>
                    <a:cubicBezTo>
                      <a:pt x="1848832" y="2267928"/>
                      <a:pt x="1847102" y="2272105"/>
                      <a:pt x="1844022" y="2275186"/>
                    </a:cubicBezTo>
                    <a:cubicBezTo>
                      <a:pt x="1840942" y="2278266"/>
                      <a:pt x="1836764" y="2279996"/>
                      <a:pt x="1832408" y="2279996"/>
                    </a:cubicBezTo>
                    <a:lnTo>
                      <a:pt x="16424" y="2279996"/>
                    </a:lnTo>
                    <a:cubicBezTo>
                      <a:pt x="12068" y="2279996"/>
                      <a:pt x="7891" y="2278266"/>
                      <a:pt x="4811" y="2275186"/>
                    </a:cubicBezTo>
                    <a:cubicBezTo>
                      <a:pt x="1730" y="2272105"/>
                      <a:pt x="0" y="2267928"/>
                      <a:pt x="0" y="2263572"/>
                    </a:cubicBezTo>
                    <a:lnTo>
                      <a:pt x="0" y="16424"/>
                    </a:lnTo>
                    <a:cubicBezTo>
                      <a:pt x="0" y="12068"/>
                      <a:pt x="1730" y="7891"/>
                      <a:pt x="4811" y="4811"/>
                    </a:cubicBezTo>
                    <a:cubicBezTo>
                      <a:pt x="7891" y="1730"/>
                      <a:pt x="12068" y="0"/>
                      <a:pt x="1642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3087"/>
                </a:solidFill>
                <a:prstDash val="solid"/>
                <a:miter/>
              </a:ln>
            </p:spPr>
          </p:sp>
          <p:sp>
            <p:nvSpPr>
              <p:cNvPr name="TextBox 352" id="352"/>
              <p:cNvSpPr txBox="true"/>
              <p:nvPr/>
            </p:nvSpPr>
            <p:spPr>
              <a:xfrm>
                <a:off x="0" y="-19050"/>
                <a:ext cx="1848832" cy="2299046"/>
              </a:xfrm>
              <a:prstGeom prst="rect">
                <a:avLst/>
              </a:prstGeom>
            </p:spPr>
            <p:txBody>
              <a:bodyPr anchor="ctr" rtlCol="false" tIns="44577" lIns="44577" bIns="44577" rIns="44577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353" id="353"/>
            <p:cNvGrpSpPr/>
            <p:nvPr/>
          </p:nvGrpSpPr>
          <p:grpSpPr>
            <a:xfrm rot="-5400000">
              <a:off x="-20070" y="489820"/>
              <a:ext cx="1452993" cy="1187271"/>
              <a:chOff x="0" y="0"/>
              <a:chExt cx="3047518" cy="2490190"/>
            </a:xfrm>
          </p:grpSpPr>
          <p:sp>
            <p:nvSpPr>
              <p:cNvPr name="Freeform 354" id="354"/>
              <p:cNvSpPr/>
              <p:nvPr/>
            </p:nvSpPr>
            <p:spPr>
              <a:xfrm flipH="false" flipV="false" rot="0">
                <a:off x="0" y="0"/>
                <a:ext cx="3047517" cy="2490190"/>
              </a:xfrm>
              <a:custGeom>
                <a:avLst/>
                <a:gdLst/>
                <a:ahLst/>
                <a:cxnLst/>
                <a:rect r="r" b="b" t="t" l="l"/>
                <a:pathLst>
                  <a:path h="2490190" w="3047517">
                    <a:moveTo>
                      <a:pt x="14187" y="0"/>
                    </a:moveTo>
                    <a:lnTo>
                      <a:pt x="3033331" y="0"/>
                    </a:lnTo>
                    <a:cubicBezTo>
                      <a:pt x="3037093" y="0"/>
                      <a:pt x="3040702" y="1495"/>
                      <a:pt x="3043362" y="4155"/>
                    </a:cubicBezTo>
                    <a:cubicBezTo>
                      <a:pt x="3046023" y="6816"/>
                      <a:pt x="3047517" y="10424"/>
                      <a:pt x="3047517" y="14187"/>
                    </a:cubicBezTo>
                    <a:lnTo>
                      <a:pt x="3047517" y="2476003"/>
                    </a:lnTo>
                    <a:cubicBezTo>
                      <a:pt x="3047517" y="2483838"/>
                      <a:pt x="3041166" y="2490190"/>
                      <a:pt x="3033331" y="2490190"/>
                    </a:cubicBezTo>
                    <a:lnTo>
                      <a:pt x="14187" y="2490190"/>
                    </a:lnTo>
                    <a:cubicBezTo>
                      <a:pt x="6352" y="2490190"/>
                      <a:pt x="0" y="2483838"/>
                      <a:pt x="0" y="2476003"/>
                    </a:cubicBezTo>
                    <a:lnTo>
                      <a:pt x="0" y="14187"/>
                    </a:lnTo>
                    <a:cubicBezTo>
                      <a:pt x="0" y="6352"/>
                      <a:pt x="6352" y="0"/>
                      <a:pt x="1418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84D5"/>
                </a:solidFill>
                <a:prstDash val="lgDash"/>
                <a:miter/>
              </a:ln>
            </p:spPr>
          </p:sp>
          <p:sp>
            <p:nvSpPr>
              <p:cNvPr name="TextBox 355" id="355"/>
              <p:cNvSpPr txBox="true"/>
              <p:nvPr/>
            </p:nvSpPr>
            <p:spPr>
              <a:xfrm>
                <a:off x="0" y="-19050"/>
                <a:ext cx="3047518" cy="2509240"/>
              </a:xfrm>
              <a:prstGeom prst="rect">
                <a:avLst/>
              </a:prstGeom>
            </p:spPr>
            <p:txBody>
              <a:bodyPr anchor="ctr" rtlCol="false" tIns="34120" lIns="34120" bIns="34120" rIns="34120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56" id="356"/>
            <p:cNvSpPr txBox="true"/>
            <p:nvPr/>
          </p:nvSpPr>
          <p:spPr>
            <a:xfrm rot="0">
              <a:off x="183029" y="75090"/>
              <a:ext cx="1335151" cy="1319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2"/>
                </a:lnSpc>
                <a:spcBef>
                  <a:spcPct val="0"/>
                </a:spcBef>
              </a:pPr>
              <a:r>
                <a:rPr lang="en-US" sz="55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Recept na dnešnú hodinu:</a:t>
              </a:r>
            </a:p>
          </p:txBody>
        </p:sp>
        <p:sp>
          <p:nvSpPr>
            <p:cNvPr name="TextBox 357" id="357"/>
            <p:cNvSpPr txBox="true"/>
            <p:nvPr/>
          </p:nvSpPr>
          <p:spPr>
            <a:xfrm rot="0">
              <a:off x="183029" y="270858"/>
              <a:ext cx="565590" cy="1037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87"/>
                </a:lnSpc>
              </a:pPr>
              <a:r>
                <a:rPr lang="en-US" sz="41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I</a:t>
              </a:r>
              <a:r>
                <a:rPr lang="en-US" sz="41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NGREDIENCIE</a:t>
              </a:r>
            </a:p>
          </p:txBody>
        </p:sp>
        <p:sp>
          <p:nvSpPr>
            <p:cNvPr name="TextBox 358" id="358"/>
            <p:cNvSpPr txBox="true"/>
            <p:nvPr/>
          </p:nvSpPr>
          <p:spPr>
            <a:xfrm rot="0">
              <a:off x="183029" y="406563"/>
              <a:ext cx="1061646" cy="81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47"/>
                </a:lnSpc>
              </a:pPr>
              <a:r>
                <a:rPr lang="en-US" sz="31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Táto hodina pre mňa obsahovala predovšetkým:</a:t>
              </a:r>
            </a:p>
          </p:txBody>
        </p:sp>
        <p:sp>
          <p:nvSpPr>
            <p:cNvPr name="Freeform 359" id="359"/>
            <p:cNvSpPr/>
            <p:nvPr/>
          </p:nvSpPr>
          <p:spPr>
            <a:xfrm flipH="true" flipV="false" rot="0">
              <a:off x="153473" y="507234"/>
              <a:ext cx="150656" cy="142370"/>
            </a:xfrm>
            <a:custGeom>
              <a:avLst/>
              <a:gdLst/>
              <a:ahLst/>
              <a:cxnLst/>
              <a:rect r="r" b="b" t="t" l="l"/>
              <a:pathLst>
                <a:path h="142370" w="150656">
                  <a:moveTo>
                    <a:pt x="150656" y="0"/>
                  </a:moveTo>
                  <a:lnTo>
                    <a:pt x="0" y="0"/>
                  </a:lnTo>
                  <a:lnTo>
                    <a:pt x="0" y="142370"/>
                  </a:lnTo>
                  <a:lnTo>
                    <a:pt x="150656" y="142370"/>
                  </a:lnTo>
                  <a:lnTo>
                    <a:pt x="150656" y="0"/>
                  </a:lnTo>
                  <a:close/>
                </a:path>
              </a:pathLst>
            </a:custGeom>
            <a:blipFill>
              <a:blip r:embed="rId111">
                <a:extLst>
                  <a:ext uri="{96DAC541-7B7A-43D3-8B79-37D633B846F1}">
                    <asvg:svgBlip xmlns:asvg="http://schemas.microsoft.com/office/drawing/2016/SVG/main" r:embed="rId1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0" id="360"/>
            <p:cNvSpPr/>
            <p:nvPr/>
          </p:nvSpPr>
          <p:spPr>
            <a:xfrm flipH="false" flipV="false" rot="-5400000">
              <a:off x="316076" y="504263"/>
              <a:ext cx="142008" cy="148311"/>
            </a:xfrm>
            <a:custGeom>
              <a:avLst/>
              <a:gdLst/>
              <a:ahLst/>
              <a:cxnLst/>
              <a:rect r="r" b="b" t="t" l="l"/>
              <a:pathLst>
                <a:path h="148311" w="142008">
                  <a:moveTo>
                    <a:pt x="0" y="0"/>
                  </a:moveTo>
                  <a:lnTo>
                    <a:pt x="142008" y="0"/>
                  </a:lnTo>
                  <a:lnTo>
                    <a:pt x="142008" y="148312"/>
                  </a:lnTo>
                  <a:lnTo>
                    <a:pt x="0" y="148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3">
                <a:extLst>
                  <a:ext uri="{96DAC541-7B7A-43D3-8B79-37D633B846F1}">
                    <asvg:svgBlip xmlns:asvg="http://schemas.microsoft.com/office/drawing/2016/SVG/main" r:embed="rId1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1" id="361"/>
            <p:cNvSpPr/>
            <p:nvPr/>
          </p:nvSpPr>
          <p:spPr>
            <a:xfrm flipH="false" flipV="false" rot="0">
              <a:off x="470032" y="507234"/>
              <a:ext cx="150656" cy="142370"/>
            </a:xfrm>
            <a:custGeom>
              <a:avLst/>
              <a:gdLst/>
              <a:ahLst/>
              <a:cxnLst/>
              <a:rect r="r" b="b" t="t" l="l"/>
              <a:pathLst>
                <a:path h="142370" w="150656">
                  <a:moveTo>
                    <a:pt x="0" y="0"/>
                  </a:moveTo>
                  <a:lnTo>
                    <a:pt x="150656" y="0"/>
                  </a:lnTo>
                  <a:lnTo>
                    <a:pt x="150656" y="142370"/>
                  </a:lnTo>
                  <a:lnTo>
                    <a:pt x="0" y="142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1">
                <a:extLst>
                  <a:ext uri="{96DAC541-7B7A-43D3-8B79-37D633B846F1}">
                    <asvg:svgBlip xmlns:asvg="http://schemas.microsoft.com/office/drawing/2016/SVG/main" r:embed="rId1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2" id="362"/>
            <p:cNvSpPr/>
            <p:nvPr/>
          </p:nvSpPr>
          <p:spPr>
            <a:xfrm flipH="true" flipV="false" rot="0">
              <a:off x="786591" y="507234"/>
              <a:ext cx="150656" cy="142370"/>
            </a:xfrm>
            <a:custGeom>
              <a:avLst/>
              <a:gdLst/>
              <a:ahLst/>
              <a:cxnLst/>
              <a:rect r="r" b="b" t="t" l="l"/>
              <a:pathLst>
                <a:path h="142370" w="150656">
                  <a:moveTo>
                    <a:pt x="150657" y="0"/>
                  </a:moveTo>
                  <a:lnTo>
                    <a:pt x="0" y="0"/>
                  </a:lnTo>
                  <a:lnTo>
                    <a:pt x="0" y="142370"/>
                  </a:lnTo>
                  <a:lnTo>
                    <a:pt x="150657" y="142370"/>
                  </a:lnTo>
                  <a:lnTo>
                    <a:pt x="150657" y="0"/>
                  </a:lnTo>
                  <a:close/>
                </a:path>
              </a:pathLst>
            </a:custGeom>
            <a:blipFill>
              <a:blip r:embed="rId111">
                <a:extLst>
                  <a:ext uri="{96DAC541-7B7A-43D3-8B79-37D633B846F1}">
                    <asvg:svgBlip xmlns:asvg="http://schemas.microsoft.com/office/drawing/2016/SVG/main" r:embed="rId1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3" id="363"/>
            <p:cNvSpPr/>
            <p:nvPr/>
          </p:nvSpPr>
          <p:spPr>
            <a:xfrm flipH="false" flipV="false" rot="-5400000">
              <a:off x="949195" y="504263"/>
              <a:ext cx="142008" cy="148311"/>
            </a:xfrm>
            <a:custGeom>
              <a:avLst/>
              <a:gdLst/>
              <a:ahLst/>
              <a:cxnLst/>
              <a:rect r="r" b="b" t="t" l="l"/>
              <a:pathLst>
                <a:path h="148311" w="142008">
                  <a:moveTo>
                    <a:pt x="0" y="0"/>
                  </a:moveTo>
                  <a:lnTo>
                    <a:pt x="142008" y="0"/>
                  </a:lnTo>
                  <a:lnTo>
                    <a:pt x="142008" y="148312"/>
                  </a:lnTo>
                  <a:lnTo>
                    <a:pt x="0" y="148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3">
                <a:extLst>
                  <a:ext uri="{96DAC541-7B7A-43D3-8B79-37D633B846F1}">
                    <asvg:svgBlip xmlns:asvg="http://schemas.microsoft.com/office/drawing/2016/SVG/main" r:embed="rId1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4" id="364"/>
            <p:cNvSpPr/>
            <p:nvPr/>
          </p:nvSpPr>
          <p:spPr>
            <a:xfrm flipH="false" flipV="false" rot="0">
              <a:off x="1103151" y="507234"/>
              <a:ext cx="150656" cy="142370"/>
            </a:xfrm>
            <a:custGeom>
              <a:avLst/>
              <a:gdLst/>
              <a:ahLst/>
              <a:cxnLst/>
              <a:rect r="r" b="b" t="t" l="l"/>
              <a:pathLst>
                <a:path h="142370" w="150656">
                  <a:moveTo>
                    <a:pt x="0" y="0"/>
                  </a:moveTo>
                  <a:lnTo>
                    <a:pt x="150656" y="0"/>
                  </a:lnTo>
                  <a:lnTo>
                    <a:pt x="150656" y="142370"/>
                  </a:lnTo>
                  <a:lnTo>
                    <a:pt x="0" y="142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1">
                <a:extLst>
                  <a:ext uri="{96DAC541-7B7A-43D3-8B79-37D633B846F1}">
                    <asvg:svgBlip xmlns:asvg="http://schemas.microsoft.com/office/drawing/2016/SVG/main" r:embed="rId1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5" id="365"/>
            <p:cNvSpPr/>
            <p:nvPr/>
          </p:nvSpPr>
          <p:spPr>
            <a:xfrm flipH="false" flipV="false" rot="-5400000">
              <a:off x="632636" y="504263"/>
              <a:ext cx="142008" cy="148311"/>
            </a:xfrm>
            <a:custGeom>
              <a:avLst/>
              <a:gdLst/>
              <a:ahLst/>
              <a:cxnLst/>
              <a:rect r="r" b="b" t="t" l="l"/>
              <a:pathLst>
                <a:path h="148311" w="142008">
                  <a:moveTo>
                    <a:pt x="0" y="0"/>
                  </a:moveTo>
                  <a:lnTo>
                    <a:pt x="142008" y="0"/>
                  </a:lnTo>
                  <a:lnTo>
                    <a:pt x="142008" y="148312"/>
                  </a:lnTo>
                  <a:lnTo>
                    <a:pt x="0" y="1483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3">
                <a:extLst>
                  <a:ext uri="{96DAC541-7B7A-43D3-8B79-37D633B846F1}">
                    <asvg:svgBlip xmlns:asvg="http://schemas.microsoft.com/office/drawing/2016/SVG/main" r:embed="rId1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366" id="366"/>
            <p:cNvSpPr txBox="true"/>
            <p:nvPr/>
          </p:nvSpPr>
          <p:spPr>
            <a:xfrm rot="0">
              <a:off x="187413" y="686617"/>
              <a:ext cx="163372" cy="86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6"/>
                </a:lnSpc>
              </a:pPr>
              <a:r>
                <a:rPr lang="en-US" sz="34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500 g</a:t>
              </a:r>
            </a:p>
          </p:txBody>
        </p:sp>
        <p:sp>
          <p:nvSpPr>
            <p:cNvPr name="AutoShape 367" id="367"/>
            <p:cNvSpPr/>
            <p:nvPr/>
          </p:nvSpPr>
          <p:spPr>
            <a:xfrm>
              <a:off x="183029" y="784474"/>
              <a:ext cx="1068925" cy="0"/>
            </a:xfrm>
            <a:prstGeom prst="line">
              <a:avLst/>
            </a:prstGeom>
            <a:ln cap="flat" w="5072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368" id="368"/>
            <p:cNvSpPr txBox="true"/>
            <p:nvPr/>
          </p:nvSpPr>
          <p:spPr>
            <a:xfrm rot="0">
              <a:off x="189405" y="872470"/>
              <a:ext cx="200207" cy="86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6"/>
                </a:lnSpc>
              </a:pPr>
              <a:r>
                <a:rPr lang="en-US" sz="34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250 ml</a:t>
              </a:r>
            </a:p>
          </p:txBody>
        </p:sp>
        <p:sp>
          <p:nvSpPr>
            <p:cNvPr name="AutoShape 369" id="369"/>
            <p:cNvSpPr/>
            <p:nvPr/>
          </p:nvSpPr>
          <p:spPr>
            <a:xfrm>
              <a:off x="183029" y="969637"/>
              <a:ext cx="1068925" cy="0"/>
            </a:xfrm>
            <a:prstGeom prst="line">
              <a:avLst/>
            </a:prstGeom>
            <a:ln cap="flat" w="5072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370" id="370"/>
            <p:cNvSpPr txBox="true"/>
            <p:nvPr/>
          </p:nvSpPr>
          <p:spPr>
            <a:xfrm rot="0">
              <a:off x="183029" y="1057633"/>
              <a:ext cx="174152" cy="885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2"/>
                </a:lnSpc>
              </a:pPr>
              <a:r>
                <a:rPr lang="en-US" sz="344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hrnček</a:t>
              </a:r>
            </a:p>
          </p:txBody>
        </p:sp>
        <p:sp>
          <p:nvSpPr>
            <p:cNvPr name="AutoShape 371" id="371"/>
            <p:cNvSpPr/>
            <p:nvPr/>
          </p:nvSpPr>
          <p:spPr>
            <a:xfrm>
              <a:off x="183029" y="1154108"/>
              <a:ext cx="1068925" cy="0"/>
            </a:xfrm>
            <a:prstGeom prst="line">
              <a:avLst/>
            </a:prstGeom>
            <a:ln cap="flat" w="5072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372" id="372"/>
            <p:cNvSpPr txBox="true"/>
            <p:nvPr/>
          </p:nvSpPr>
          <p:spPr>
            <a:xfrm rot="0">
              <a:off x="183029" y="1242104"/>
              <a:ext cx="325926" cy="885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2"/>
                </a:lnSpc>
              </a:pPr>
              <a:r>
                <a:rPr lang="en-US" sz="344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veľká hrsť </a:t>
              </a:r>
            </a:p>
          </p:txBody>
        </p:sp>
        <p:sp>
          <p:nvSpPr>
            <p:cNvPr name="AutoShape 373" id="373"/>
            <p:cNvSpPr/>
            <p:nvPr/>
          </p:nvSpPr>
          <p:spPr>
            <a:xfrm>
              <a:off x="183029" y="1335511"/>
              <a:ext cx="1068925" cy="0"/>
            </a:xfrm>
            <a:prstGeom prst="line">
              <a:avLst/>
            </a:prstGeom>
            <a:ln cap="flat" w="5072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374" id="374"/>
            <p:cNvSpPr txBox="true"/>
            <p:nvPr/>
          </p:nvSpPr>
          <p:spPr>
            <a:xfrm rot="0">
              <a:off x="189313" y="1423507"/>
              <a:ext cx="191398" cy="861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6"/>
                </a:lnSpc>
              </a:pPr>
              <a:r>
                <a:rPr lang="en-US" sz="34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2 lyžice </a:t>
              </a:r>
            </a:p>
          </p:txBody>
        </p:sp>
        <p:sp>
          <p:nvSpPr>
            <p:cNvPr name="AutoShape 375" id="375"/>
            <p:cNvSpPr/>
            <p:nvPr/>
          </p:nvSpPr>
          <p:spPr>
            <a:xfrm>
              <a:off x="183029" y="1513846"/>
              <a:ext cx="1068925" cy="0"/>
            </a:xfrm>
            <a:prstGeom prst="line">
              <a:avLst/>
            </a:prstGeom>
            <a:ln cap="flat" w="5072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376" id="376"/>
            <p:cNvSpPr txBox="true"/>
            <p:nvPr/>
          </p:nvSpPr>
          <p:spPr>
            <a:xfrm rot="0">
              <a:off x="187413" y="1601842"/>
              <a:ext cx="197168" cy="861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76"/>
                </a:lnSpc>
              </a:pPr>
              <a:r>
                <a:rPr lang="en-US" sz="340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štipka</a:t>
              </a:r>
            </a:p>
          </p:txBody>
        </p:sp>
        <p:sp>
          <p:nvSpPr>
            <p:cNvPr name="AutoShape 377" id="377"/>
            <p:cNvSpPr/>
            <p:nvPr/>
          </p:nvSpPr>
          <p:spPr>
            <a:xfrm>
              <a:off x="183029" y="1691489"/>
              <a:ext cx="1068925" cy="0"/>
            </a:xfrm>
            <a:prstGeom prst="line">
              <a:avLst/>
            </a:prstGeom>
            <a:ln cap="flat" w="5072">
              <a:solidFill>
                <a:srgbClr val="003087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378" id="378"/>
            <p:cNvGrpSpPr/>
            <p:nvPr/>
          </p:nvGrpSpPr>
          <p:grpSpPr>
            <a:xfrm rot="0">
              <a:off x="1426336" y="104006"/>
              <a:ext cx="1255046" cy="792359"/>
              <a:chOff x="0" y="0"/>
              <a:chExt cx="1848832" cy="1167239"/>
            </a:xfrm>
          </p:grpSpPr>
          <p:sp>
            <p:nvSpPr>
              <p:cNvPr name="Freeform 379" id="379"/>
              <p:cNvSpPr/>
              <p:nvPr/>
            </p:nvSpPr>
            <p:spPr>
              <a:xfrm flipH="false" flipV="false" rot="0">
                <a:off x="0" y="0"/>
                <a:ext cx="1848832" cy="1167239"/>
              </a:xfrm>
              <a:custGeom>
                <a:avLst/>
                <a:gdLst/>
                <a:ahLst/>
                <a:cxnLst/>
                <a:rect r="r" b="b" t="t" l="l"/>
                <a:pathLst>
                  <a:path h="1167239" w="1848832">
                    <a:moveTo>
                      <a:pt x="16424" y="0"/>
                    </a:moveTo>
                    <a:lnTo>
                      <a:pt x="1832408" y="0"/>
                    </a:lnTo>
                    <a:cubicBezTo>
                      <a:pt x="1836764" y="0"/>
                      <a:pt x="1840942" y="1730"/>
                      <a:pt x="1844022" y="4811"/>
                    </a:cubicBezTo>
                    <a:cubicBezTo>
                      <a:pt x="1847102" y="7891"/>
                      <a:pt x="1848832" y="12068"/>
                      <a:pt x="1848832" y="16424"/>
                    </a:cubicBezTo>
                    <a:lnTo>
                      <a:pt x="1848832" y="1150814"/>
                    </a:lnTo>
                    <a:cubicBezTo>
                      <a:pt x="1848832" y="1155170"/>
                      <a:pt x="1847102" y="1159348"/>
                      <a:pt x="1844022" y="1162428"/>
                    </a:cubicBezTo>
                    <a:cubicBezTo>
                      <a:pt x="1840942" y="1165508"/>
                      <a:pt x="1836764" y="1167239"/>
                      <a:pt x="1832408" y="1167239"/>
                    </a:cubicBezTo>
                    <a:lnTo>
                      <a:pt x="16424" y="1167239"/>
                    </a:lnTo>
                    <a:cubicBezTo>
                      <a:pt x="12068" y="1167239"/>
                      <a:pt x="7891" y="1165508"/>
                      <a:pt x="4811" y="1162428"/>
                    </a:cubicBezTo>
                    <a:cubicBezTo>
                      <a:pt x="1730" y="1159348"/>
                      <a:pt x="0" y="1155170"/>
                      <a:pt x="0" y="1150814"/>
                    </a:cubicBezTo>
                    <a:lnTo>
                      <a:pt x="0" y="16424"/>
                    </a:lnTo>
                    <a:cubicBezTo>
                      <a:pt x="0" y="12068"/>
                      <a:pt x="1730" y="7891"/>
                      <a:pt x="4811" y="4811"/>
                    </a:cubicBezTo>
                    <a:cubicBezTo>
                      <a:pt x="7891" y="1730"/>
                      <a:pt x="12068" y="0"/>
                      <a:pt x="1642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3087"/>
                </a:solidFill>
                <a:prstDash val="solid"/>
                <a:miter/>
              </a:ln>
            </p:spPr>
          </p:sp>
          <p:sp>
            <p:nvSpPr>
              <p:cNvPr name="TextBox 380" id="380"/>
              <p:cNvSpPr txBox="true"/>
              <p:nvPr/>
            </p:nvSpPr>
            <p:spPr>
              <a:xfrm>
                <a:off x="0" y="-19050"/>
                <a:ext cx="1848832" cy="1186289"/>
              </a:xfrm>
              <a:prstGeom prst="rect">
                <a:avLst/>
              </a:prstGeom>
            </p:spPr>
            <p:txBody>
              <a:bodyPr anchor="ctr" rtlCol="false" tIns="44577" lIns="44577" bIns="44577" rIns="44577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381" id="381"/>
            <p:cNvGrpSpPr/>
            <p:nvPr/>
          </p:nvGrpSpPr>
          <p:grpSpPr>
            <a:xfrm rot="-5400000">
              <a:off x="1704266" y="-93432"/>
              <a:ext cx="699188" cy="1187271"/>
              <a:chOff x="0" y="0"/>
              <a:chExt cx="1466481" cy="2490190"/>
            </a:xfrm>
          </p:grpSpPr>
          <p:sp>
            <p:nvSpPr>
              <p:cNvPr name="Freeform 382" id="382"/>
              <p:cNvSpPr/>
              <p:nvPr/>
            </p:nvSpPr>
            <p:spPr>
              <a:xfrm flipH="false" flipV="false" rot="0">
                <a:off x="0" y="0"/>
                <a:ext cx="1466481" cy="2490190"/>
              </a:xfrm>
              <a:custGeom>
                <a:avLst/>
                <a:gdLst/>
                <a:ahLst/>
                <a:cxnLst/>
                <a:rect r="r" b="b" t="t" l="l"/>
                <a:pathLst>
                  <a:path h="2490190" w="1466481">
                    <a:moveTo>
                      <a:pt x="29481" y="0"/>
                    </a:moveTo>
                    <a:lnTo>
                      <a:pt x="1437000" y="0"/>
                    </a:lnTo>
                    <a:cubicBezTo>
                      <a:pt x="1453282" y="0"/>
                      <a:pt x="1466481" y="13199"/>
                      <a:pt x="1466481" y="29481"/>
                    </a:cubicBezTo>
                    <a:lnTo>
                      <a:pt x="1466481" y="2460708"/>
                    </a:lnTo>
                    <a:cubicBezTo>
                      <a:pt x="1466481" y="2468527"/>
                      <a:pt x="1463375" y="2476026"/>
                      <a:pt x="1457846" y="2481555"/>
                    </a:cubicBezTo>
                    <a:cubicBezTo>
                      <a:pt x="1452317" y="2487084"/>
                      <a:pt x="1444819" y="2490190"/>
                      <a:pt x="1437000" y="2490190"/>
                    </a:cubicBezTo>
                    <a:lnTo>
                      <a:pt x="29481" y="2490190"/>
                    </a:lnTo>
                    <a:cubicBezTo>
                      <a:pt x="21663" y="2490190"/>
                      <a:pt x="14164" y="2487084"/>
                      <a:pt x="8635" y="2481555"/>
                    </a:cubicBezTo>
                    <a:cubicBezTo>
                      <a:pt x="3106" y="2476026"/>
                      <a:pt x="0" y="2468527"/>
                      <a:pt x="0" y="2460708"/>
                    </a:cubicBezTo>
                    <a:lnTo>
                      <a:pt x="0" y="29481"/>
                    </a:lnTo>
                    <a:cubicBezTo>
                      <a:pt x="0" y="21663"/>
                      <a:pt x="3106" y="14164"/>
                      <a:pt x="8635" y="8635"/>
                    </a:cubicBezTo>
                    <a:cubicBezTo>
                      <a:pt x="14164" y="3106"/>
                      <a:pt x="21663" y="0"/>
                      <a:pt x="2948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84D5"/>
                </a:solidFill>
                <a:prstDash val="lgDash"/>
                <a:miter/>
              </a:ln>
            </p:spPr>
          </p:sp>
          <p:sp>
            <p:nvSpPr>
              <p:cNvPr name="TextBox 383" id="383"/>
              <p:cNvSpPr txBox="true"/>
              <p:nvPr/>
            </p:nvSpPr>
            <p:spPr>
              <a:xfrm>
                <a:off x="0" y="-19050"/>
                <a:ext cx="1466481" cy="2509240"/>
              </a:xfrm>
              <a:prstGeom prst="rect">
                <a:avLst/>
              </a:prstGeom>
            </p:spPr>
            <p:txBody>
              <a:bodyPr anchor="ctr" rtlCol="false" tIns="34120" lIns="34120" bIns="34120" rIns="34120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84" id="384"/>
            <p:cNvGrpSpPr/>
            <p:nvPr/>
          </p:nvGrpSpPr>
          <p:grpSpPr>
            <a:xfrm rot="0">
              <a:off x="1426336" y="973274"/>
              <a:ext cx="1255046" cy="792359"/>
              <a:chOff x="0" y="0"/>
              <a:chExt cx="1848832" cy="1167239"/>
            </a:xfrm>
          </p:grpSpPr>
          <p:sp>
            <p:nvSpPr>
              <p:cNvPr name="Freeform 385" id="385"/>
              <p:cNvSpPr/>
              <p:nvPr/>
            </p:nvSpPr>
            <p:spPr>
              <a:xfrm flipH="false" flipV="false" rot="0">
                <a:off x="0" y="0"/>
                <a:ext cx="1848832" cy="1167239"/>
              </a:xfrm>
              <a:custGeom>
                <a:avLst/>
                <a:gdLst/>
                <a:ahLst/>
                <a:cxnLst/>
                <a:rect r="r" b="b" t="t" l="l"/>
                <a:pathLst>
                  <a:path h="1167239" w="1848832">
                    <a:moveTo>
                      <a:pt x="16424" y="0"/>
                    </a:moveTo>
                    <a:lnTo>
                      <a:pt x="1832408" y="0"/>
                    </a:lnTo>
                    <a:cubicBezTo>
                      <a:pt x="1836764" y="0"/>
                      <a:pt x="1840942" y="1730"/>
                      <a:pt x="1844022" y="4811"/>
                    </a:cubicBezTo>
                    <a:cubicBezTo>
                      <a:pt x="1847102" y="7891"/>
                      <a:pt x="1848832" y="12068"/>
                      <a:pt x="1848832" y="16424"/>
                    </a:cubicBezTo>
                    <a:lnTo>
                      <a:pt x="1848832" y="1150814"/>
                    </a:lnTo>
                    <a:cubicBezTo>
                      <a:pt x="1848832" y="1155170"/>
                      <a:pt x="1847102" y="1159348"/>
                      <a:pt x="1844022" y="1162428"/>
                    </a:cubicBezTo>
                    <a:cubicBezTo>
                      <a:pt x="1840942" y="1165508"/>
                      <a:pt x="1836764" y="1167239"/>
                      <a:pt x="1832408" y="1167239"/>
                    </a:cubicBezTo>
                    <a:lnTo>
                      <a:pt x="16424" y="1167239"/>
                    </a:lnTo>
                    <a:cubicBezTo>
                      <a:pt x="12068" y="1167239"/>
                      <a:pt x="7891" y="1165508"/>
                      <a:pt x="4811" y="1162428"/>
                    </a:cubicBezTo>
                    <a:cubicBezTo>
                      <a:pt x="1730" y="1159348"/>
                      <a:pt x="0" y="1155170"/>
                      <a:pt x="0" y="1150814"/>
                    </a:cubicBezTo>
                    <a:lnTo>
                      <a:pt x="0" y="16424"/>
                    </a:lnTo>
                    <a:cubicBezTo>
                      <a:pt x="0" y="12068"/>
                      <a:pt x="1730" y="7891"/>
                      <a:pt x="4811" y="4811"/>
                    </a:cubicBezTo>
                    <a:cubicBezTo>
                      <a:pt x="7891" y="1730"/>
                      <a:pt x="12068" y="0"/>
                      <a:pt x="1642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3087"/>
                </a:solidFill>
                <a:prstDash val="solid"/>
                <a:miter/>
              </a:ln>
            </p:spPr>
          </p:sp>
          <p:sp>
            <p:nvSpPr>
              <p:cNvPr name="TextBox 386" id="386"/>
              <p:cNvSpPr txBox="true"/>
              <p:nvPr/>
            </p:nvSpPr>
            <p:spPr>
              <a:xfrm>
                <a:off x="0" y="-19050"/>
                <a:ext cx="1848832" cy="1186289"/>
              </a:xfrm>
              <a:prstGeom prst="rect">
                <a:avLst/>
              </a:prstGeom>
            </p:spPr>
            <p:txBody>
              <a:bodyPr anchor="ctr" rtlCol="false" tIns="44577" lIns="44577" bIns="44577" rIns="44577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387" id="387"/>
            <p:cNvGrpSpPr/>
            <p:nvPr/>
          </p:nvGrpSpPr>
          <p:grpSpPr>
            <a:xfrm rot="-5400000">
              <a:off x="1704188" y="775818"/>
              <a:ext cx="699344" cy="1187271"/>
              <a:chOff x="0" y="0"/>
              <a:chExt cx="1466809" cy="2490190"/>
            </a:xfrm>
          </p:grpSpPr>
          <p:sp>
            <p:nvSpPr>
              <p:cNvPr name="Freeform 388" id="388"/>
              <p:cNvSpPr/>
              <p:nvPr/>
            </p:nvSpPr>
            <p:spPr>
              <a:xfrm flipH="false" flipV="false" rot="0">
                <a:off x="0" y="0"/>
                <a:ext cx="1466809" cy="2490190"/>
              </a:xfrm>
              <a:custGeom>
                <a:avLst/>
                <a:gdLst/>
                <a:ahLst/>
                <a:cxnLst/>
                <a:rect r="r" b="b" t="t" l="l"/>
                <a:pathLst>
                  <a:path h="2490190" w="1466809">
                    <a:moveTo>
                      <a:pt x="29475" y="0"/>
                    </a:moveTo>
                    <a:lnTo>
                      <a:pt x="1437334" y="0"/>
                    </a:lnTo>
                    <a:cubicBezTo>
                      <a:pt x="1445151" y="0"/>
                      <a:pt x="1452648" y="3105"/>
                      <a:pt x="1458176" y="8633"/>
                    </a:cubicBezTo>
                    <a:cubicBezTo>
                      <a:pt x="1463704" y="14161"/>
                      <a:pt x="1466809" y="21658"/>
                      <a:pt x="1466809" y="29475"/>
                    </a:cubicBezTo>
                    <a:lnTo>
                      <a:pt x="1466809" y="2460715"/>
                    </a:lnTo>
                    <a:cubicBezTo>
                      <a:pt x="1466809" y="2476994"/>
                      <a:pt x="1453613" y="2490190"/>
                      <a:pt x="1437334" y="2490190"/>
                    </a:cubicBezTo>
                    <a:lnTo>
                      <a:pt x="29475" y="2490190"/>
                    </a:lnTo>
                    <a:cubicBezTo>
                      <a:pt x="21658" y="2490190"/>
                      <a:pt x="14161" y="2487084"/>
                      <a:pt x="8633" y="2481557"/>
                    </a:cubicBezTo>
                    <a:cubicBezTo>
                      <a:pt x="3105" y="2476029"/>
                      <a:pt x="0" y="2468532"/>
                      <a:pt x="0" y="2460715"/>
                    </a:cubicBezTo>
                    <a:lnTo>
                      <a:pt x="0" y="29475"/>
                    </a:lnTo>
                    <a:cubicBezTo>
                      <a:pt x="0" y="21658"/>
                      <a:pt x="3105" y="14161"/>
                      <a:pt x="8633" y="8633"/>
                    </a:cubicBezTo>
                    <a:cubicBezTo>
                      <a:pt x="14161" y="3105"/>
                      <a:pt x="21658" y="0"/>
                      <a:pt x="2947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84D5"/>
                </a:solidFill>
                <a:prstDash val="lgDash"/>
                <a:miter/>
              </a:ln>
            </p:spPr>
          </p:sp>
          <p:sp>
            <p:nvSpPr>
              <p:cNvPr name="TextBox 389" id="389"/>
              <p:cNvSpPr txBox="true"/>
              <p:nvPr/>
            </p:nvSpPr>
            <p:spPr>
              <a:xfrm>
                <a:off x="0" y="-19050"/>
                <a:ext cx="1466809" cy="2509240"/>
              </a:xfrm>
              <a:prstGeom prst="rect">
                <a:avLst/>
              </a:prstGeom>
            </p:spPr>
            <p:txBody>
              <a:bodyPr anchor="ctr" rtlCol="false" tIns="34120" lIns="34120" bIns="34120" rIns="34120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390" id="390"/>
            <p:cNvSpPr txBox="true"/>
            <p:nvPr/>
          </p:nvSpPr>
          <p:spPr>
            <a:xfrm rot="0">
              <a:off x="1361111" y="105915"/>
              <a:ext cx="1258550" cy="81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47"/>
                </a:lnSpc>
              </a:pPr>
              <a:r>
                <a:rPr lang="en-US" sz="31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Najviac mi chutili</a:t>
              </a:r>
            </a:p>
          </p:txBody>
        </p:sp>
        <p:sp>
          <p:nvSpPr>
            <p:cNvPr name="TextBox 391" id="391"/>
            <p:cNvSpPr txBox="true"/>
            <p:nvPr/>
          </p:nvSpPr>
          <p:spPr>
            <a:xfrm rot="0">
              <a:off x="1452322" y="977037"/>
              <a:ext cx="1167339" cy="817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47"/>
                </a:lnSpc>
              </a:pPr>
              <a:r>
                <a:rPr lang="en-US" sz="31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Odporúčania pre ďalšie pečenie</a:t>
              </a:r>
            </a:p>
          </p:txBody>
        </p:sp>
        <p:sp>
          <p:nvSpPr>
            <p:cNvPr name="Freeform 392" id="392"/>
            <p:cNvSpPr/>
            <p:nvPr/>
          </p:nvSpPr>
          <p:spPr>
            <a:xfrm flipH="true" flipV="false" rot="0">
              <a:off x="1185729" y="94140"/>
              <a:ext cx="350765" cy="331473"/>
            </a:xfrm>
            <a:custGeom>
              <a:avLst/>
              <a:gdLst/>
              <a:ahLst/>
              <a:cxnLst/>
              <a:rect r="r" b="b" t="t" l="l"/>
              <a:pathLst>
                <a:path h="331473" w="350765">
                  <a:moveTo>
                    <a:pt x="350765" y="0"/>
                  </a:moveTo>
                  <a:lnTo>
                    <a:pt x="0" y="0"/>
                  </a:lnTo>
                  <a:lnTo>
                    <a:pt x="0" y="331473"/>
                  </a:lnTo>
                  <a:lnTo>
                    <a:pt x="350765" y="331473"/>
                  </a:lnTo>
                  <a:lnTo>
                    <a:pt x="350765" y="0"/>
                  </a:lnTo>
                  <a:close/>
                </a:path>
              </a:pathLst>
            </a:custGeom>
            <a:blipFill>
              <a:blip r:embed="rId111">
                <a:extLst>
                  <a:ext uri="{96DAC541-7B7A-43D3-8B79-37D633B846F1}">
                    <asvg:svgBlip xmlns:asvg="http://schemas.microsoft.com/office/drawing/2016/SVG/main" r:embed="rId1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3" id="393"/>
            <p:cNvSpPr/>
            <p:nvPr/>
          </p:nvSpPr>
          <p:spPr>
            <a:xfrm flipH="false" flipV="false" rot="0">
              <a:off x="1244675" y="1355367"/>
              <a:ext cx="351820" cy="531050"/>
            </a:xfrm>
            <a:custGeom>
              <a:avLst/>
              <a:gdLst/>
              <a:ahLst/>
              <a:cxnLst/>
              <a:rect r="r" b="b" t="t" l="l"/>
              <a:pathLst>
                <a:path h="531050" w="351820">
                  <a:moveTo>
                    <a:pt x="0" y="0"/>
                  </a:moveTo>
                  <a:lnTo>
                    <a:pt x="351821" y="0"/>
                  </a:lnTo>
                  <a:lnTo>
                    <a:pt x="351821" y="531050"/>
                  </a:lnTo>
                  <a:lnTo>
                    <a:pt x="0" y="531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5">
                <a:extLst>
                  <a:ext uri="{96DAC541-7B7A-43D3-8B79-37D633B846F1}">
                    <asvg:svgBlip xmlns:asvg="http://schemas.microsoft.com/office/drawing/2016/SVG/main" r:embed="rId1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4" id="394"/>
            <p:cNvSpPr/>
            <p:nvPr/>
          </p:nvSpPr>
          <p:spPr>
            <a:xfrm flipH="false" flipV="false" rot="3570338">
              <a:off x="1249959" y="511029"/>
              <a:ext cx="352756" cy="601716"/>
            </a:xfrm>
            <a:custGeom>
              <a:avLst/>
              <a:gdLst/>
              <a:ahLst/>
              <a:cxnLst/>
              <a:rect r="r" b="b" t="t" l="l"/>
              <a:pathLst>
                <a:path h="601716" w="352756">
                  <a:moveTo>
                    <a:pt x="0" y="0"/>
                  </a:moveTo>
                  <a:lnTo>
                    <a:pt x="352755" y="0"/>
                  </a:lnTo>
                  <a:lnTo>
                    <a:pt x="352755" y="601715"/>
                  </a:lnTo>
                  <a:lnTo>
                    <a:pt x="0" y="6017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7">
                <a:extLst>
                  <a:ext uri="{96DAC541-7B7A-43D3-8B79-37D633B846F1}">
                    <asvg:svgBlip xmlns:asvg="http://schemas.microsoft.com/office/drawing/2016/SVG/main" r:embed="rId1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5" id="395"/>
            <p:cNvSpPr/>
            <p:nvPr/>
          </p:nvSpPr>
          <p:spPr>
            <a:xfrm flipH="false" flipV="false" rot="0">
              <a:off x="2278870" y="1765633"/>
              <a:ext cx="399045" cy="120784"/>
            </a:xfrm>
            <a:custGeom>
              <a:avLst/>
              <a:gdLst/>
              <a:ahLst/>
              <a:cxnLst/>
              <a:rect r="r" b="b" t="t" l="l"/>
              <a:pathLst>
                <a:path h="120784" w="399045">
                  <a:moveTo>
                    <a:pt x="0" y="0"/>
                  </a:moveTo>
                  <a:lnTo>
                    <a:pt x="399045" y="0"/>
                  </a:lnTo>
                  <a:lnTo>
                    <a:pt x="399045" y="120784"/>
                  </a:lnTo>
                  <a:lnTo>
                    <a:pt x="0" y="1207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396" id="396"/>
            <p:cNvSpPr txBox="true"/>
            <p:nvPr/>
          </p:nvSpPr>
          <p:spPr>
            <a:xfrm rot="0">
              <a:off x="71110" y="1849091"/>
              <a:ext cx="131241" cy="100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"/>
                </a:lnSpc>
              </a:pPr>
              <a:r>
                <a:rPr lang="en-US" sz="35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ZIMA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5485" y="172588"/>
            <a:ext cx="10379731" cy="7318376"/>
            <a:chOff x="0" y="0"/>
            <a:chExt cx="13839641" cy="975783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839641" cy="9616674"/>
              <a:chOff x="0" y="0"/>
              <a:chExt cx="3719861" cy="258479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27597" y="0"/>
                    </a:moveTo>
                    <a:lnTo>
                      <a:pt x="3692264" y="0"/>
                    </a:lnTo>
                    <a:cubicBezTo>
                      <a:pt x="3699583" y="0"/>
                      <a:pt x="3706603" y="2908"/>
                      <a:pt x="3711778" y="8083"/>
                    </a:cubicBezTo>
                    <a:cubicBezTo>
                      <a:pt x="3716954" y="13258"/>
                      <a:pt x="3719861" y="20278"/>
                      <a:pt x="3719861" y="27597"/>
                    </a:cubicBezTo>
                    <a:lnTo>
                      <a:pt x="3719861" y="2557202"/>
                    </a:lnTo>
                    <a:cubicBezTo>
                      <a:pt x="3719861" y="2564521"/>
                      <a:pt x="3716954" y="2571541"/>
                      <a:pt x="3711778" y="2576716"/>
                    </a:cubicBezTo>
                    <a:cubicBezTo>
                      <a:pt x="3706603" y="2581891"/>
                      <a:pt x="3699583" y="2584799"/>
                      <a:pt x="3692264" y="2584799"/>
                    </a:cubicBezTo>
                    <a:lnTo>
                      <a:pt x="27597" y="2584799"/>
                    </a:lnTo>
                    <a:cubicBezTo>
                      <a:pt x="12356" y="2584799"/>
                      <a:pt x="0" y="2572443"/>
                      <a:pt x="0" y="2557202"/>
                    </a:cubicBezTo>
                    <a:lnTo>
                      <a:pt x="0" y="27597"/>
                    </a:lnTo>
                    <a:cubicBezTo>
                      <a:pt x="0" y="20278"/>
                      <a:pt x="2908" y="13258"/>
                      <a:pt x="8083" y="8083"/>
                    </a:cubicBezTo>
                    <a:cubicBezTo>
                      <a:pt x="13258" y="2908"/>
                      <a:pt x="20278" y="0"/>
                      <a:pt x="275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0B5E2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11446082" y="8901907"/>
              <a:ext cx="1998325" cy="604857"/>
            </a:xfrm>
            <a:custGeom>
              <a:avLst/>
              <a:gdLst/>
              <a:ahLst/>
              <a:cxnLst/>
              <a:rect r="r" b="b" t="t" l="l"/>
              <a:pathLst>
                <a:path h="604857" w="1998325">
                  <a:moveTo>
                    <a:pt x="0" y="0"/>
                  </a:moveTo>
                  <a:lnTo>
                    <a:pt x="1998325" y="0"/>
                  </a:lnTo>
                  <a:lnTo>
                    <a:pt x="1998325" y="604857"/>
                  </a:lnTo>
                  <a:lnTo>
                    <a:pt x="0" y="604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478868" y="3599260"/>
              <a:ext cx="5824625" cy="5322251"/>
            </a:xfrm>
            <a:custGeom>
              <a:avLst/>
              <a:gdLst/>
              <a:ahLst/>
              <a:cxnLst/>
              <a:rect r="r" b="b" t="t" l="l"/>
              <a:pathLst>
                <a:path h="5322251" w="5824625">
                  <a:moveTo>
                    <a:pt x="0" y="0"/>
                  </a:moveTo>
                  <a:lnTo>
                    <a:pt x="5824625" y="0"/>
                  </a:lnTo>
                  <a:lnTo>
                    <a:pt x="5824625" y="5322251"/>
                  </a:lnTo>
                  <a:lnTo>
                    <a:pt x="0" y="5322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2156340" y="5497635"/>
              <a:ext cx="2799674" cy="4009129"/>
              <a:chOff x="0" y="0"/>
              <a:chExt cx="262698" cy="37618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62698" cy="376183"/>
              </a:xfrm>
              <a:custGeom>
                <a:avLst/>
                <a:gdLst/>
                <a:ahLst/>
                <a:cxnLst/>
                <a:rect r="r" b="b" t="t" l="l"/>
                <a:pathLst>
                  <a:path h="376183" w="262698">
                    <a:moveTo>
                      <a:pt x="131349" y="0"/>
                    </a:moveTo>
                    <a:cubicBezTo>
                      <a:pt x="58807" y="0"/>
                      <a:pt x="0" y="84211"/>
                      <a:pt x="0" y="188091"/>
                    </a:cubicBezTo>
                    <a:cubicBezTo>
                      <a:pt x="0" y="291971"/>
                      <a:pt x="58807" y="376183"/>
                      <a:pt x="131349" y="376183"/>
                    </a:cubicBezTo>
                    <a:cubicBezTo>
                      <a:pt x="203891" y="376183"/>
                      <a:pt x="262698" y="291971"/>
                      <a:pt x="262698" y="188091"/>
                    </a:cubicBezTo>
                    <a:cubicBezTo>
                      <a:pt x="262698" y="84211"/>
                      <a:pt x="203891" y="0"/>
                      <a:pt x="1313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24628" y="-2833"/>
                <a:ext cx="213442" cy="343748"/>
              </a:xfrm>
              <a:prstGeom prst="rect">
                <a:avLst/>
              </a:prstGeom>
            </p:spPr>
            <p:txBody>
              <a:bodyPr anchor="ctr" rtlCol="false" tIns="99484" lIns="99484" bIns="99484" rIns="99484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11" id="11"/>
            <p:cNvGrpSpPr/>
            <p:nvPr/>
          </p:nvGrpSpPr>
          <p:grpSpPr>
            <a:xfrm rot="0">
              <a:off x="2056341" y="7284666"/>
              <a:ext cx="2999673" cy="2050981"/>
              <a:chOff x="0" y="0"/>
              <a:chExt cx="812800" cy="555740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812800" cy="555740"/>
              </a:xfrm>
              <a:custGeom>
                <a:avLst/>
                <a:gdLst/>
                <a:ahLst/>
                <a:cxnLst/>
                <a:rect r="r" b="b" t="t" l="l"/>
                <a:pathLst>
                  <a:path h="555740" w="812800">
                    <a:moveTo>
                      <a:pt x="127325" y="0"/>
                    </a:moveTo>
                    <a:lnTo>
                      <a:pt x="685475" y="0"/>
                    </a:lnTo>
                    <a:cubicBezTo>
                      <a:pt x="719243" y="0"/>
                      <a:pt x="751629" y="13415"/>
                      <a:pt x="775507" y="37293"/>
                    </a:cubicBezTo>
                    <a:cubicBezTo>
                      <a:pt x="799385" y="61171"/>
                      <a:pt x="812800" y="93557"/>
                      <a:pt x="812800" y="127325"/>
                    </a:cubicBezTo>
                    <a:lnTo>
                      <a:pt x="812800" y="428414"/>
                    </a:lnTo>
                    <a:cubicBezTo>
                      <a:pt x="812800" y="462183"/>
                      <a:pt x="799385" y="494569"/>
                      <a:pt x="775507" y="518447"/>
                    </a:cubicBezTo>
                    <a:cubicBezTo>
                      <a:pt x="751629" y="542325"/>
                      <a:pt x="719243" y="555740"/>
                      <a:pt x="685475" y="555740"/>
                    </a:cubicBezTo>
                    <a:lnTo>
                      <a:pt x="127325" y="555740"/>
                    </a:lnTo>
                    <a:cubicBezTo>
                      <a:pt x="93557" y="555740"/>
                      <a:pt x="61171" y="542325"/>
                      <a:pt x="37293" y="518447"/>
                    </a:cubicBezTo>
                    <a:cubicBezTo>
                      <a:pt x="13415" y="494569"/>
                      <a:pt x="0" y="462183"/>
                      <a:pt x="0" y="428414"/>
                    </a:cubicBezTo>
                    <a:lnTo>
                      <a:pt x="0" y="127325"/>
                    </a:lnTo>
                    <a:cubicBezTo>
                      <a:pt x="0" y="93557"/>
                      <a:pt x="13415" y="61171"/>
                      <a:pt x="37293" y="37293"/>
                    </a:cubicBezTo>
                    <a:cubicBezTo>
                      <a:pt x="61171" y="13415"/>
                      <a:pt x="93557" y="0"/>
                      <a:pt x="12732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38100"/>
                <a:ext cx="812800" cy="593840"/>
              </a:xfrm>
              <a:prstGeom prst="rect">
                <a:avLst/>
              </a:prstGeom>
            </p:spPr>
            <p:txBody>
              <a:bodyPr anchor="ctr" rtlCol="false" tIns="50391" lIns="50391" bIns="50391" rIns="50391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14" id="14"/>
            <p:cNvSpPr/>
            <p:nvPr/>
          </p:nvSpPr>
          <p:spPr>
            <a:xfrm flipH="false" flipV="false" rot="0">
              <a:off x="2381204" y="5750743"/>
              <a:ext cx="2790378" cy="2914233"/>
            </a:xfrm>
            <a:custGeom>
              <a:avLst/>
              <a:gdLst/>
              <a:ahLst/>
              <a:cxnLst/>
              <a:rect r="r" b="b" t="t" l="l"/>
              <a:pathLst>
                <a:path h="2914233" w="2790378">
                  <a:moveTo>
                    <a:pt x="0" y="0"/>
                  </a:moveTo>
                  <a:lnTo>
                    <a:pt x="2790378" y="0"/>
                  </a:lnTo>
                  <a:lnTo>
                    <a:pt x="2790378" y="2914233"/>
                  </a:lnTo>
                  <a:lnTo>
                    <a:pt x="0" y="2914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659117" y="3948214"/>
              <a:ext cx="3805382" cy="18245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07"/>
                </a:lnSpc>
              </a:pPr>
              <a:r>
                <a:rPr lang="en-US" sz="3219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Moje/naše učenie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478868" y="273948"/>
              <a:ext cx="13127441" cy="28422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3600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Traduje sa, že na Veľký piatok sa otvárajú skaly </a:t>
              </a:r>
            </a:p>
            <a:p>
              <a:pPr algn="l">
                <a:lnSpc>
                  <a:spcPts val="5040"/>
                </a:lnSpc>
              </a:pPr>
              <a:r>
                <a:rPr lang="en-US" sz="3600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s ukrytými pokladmi...</a:t>
              </a:r>
            </a:p>
            <a:p>
              <a:pPr algn="l">
                <a:lnSpc>
                  <a:spcPts val="2239"/>
                </a:lnSpc>
              </a:pPr>
            </a:p>
            <a:p>
              <a:pPr algn="l">
                <a:lnSpc>
                  <a:spcPts val="4620"/>
                </a:lnSpc>
              </a:pPr>
              <a:r>
                <a:rPr lang="en-US" sz="3300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...ak</a:t>
              </a:r>
              <a:r>
                <a:rPr lang="en-US" sz="3300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 poznáte čarovnú formulku.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6550743" y="3561160"/>
              <a:ext cx="6000743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o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nové 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som objavil? 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6550743" y="4268009"/>
              <a:ext cx="7055565" cy="8864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ká bola moja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cesta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k pokladu? </a:t>
              </a:r>
            </a:p>
            <a:p>
              <a:pPr algn="l">
                <a:lnSpc>
                  <a:spcPts val="2520"/>
                </a:lnSpc>
              </a:pPr>
              <a:r>
                <a:rPr lang="en-US" sz="18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      (popíš pomocou min. dvoch prídavných mien)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6550743" y="5399038"/>
              <a:ext cx="6000743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o mi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pomohlo/bránilo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ukrytý poklad objaviť? 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6550743" y="6601186"/>
              <a:ext cx="6000743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ter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az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urobím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so svojím obj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v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om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6550743" y="7803335"/>
              <a:ext cx="6181319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o všetko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odomkla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dnešná téma a mohlo by sa mi nabu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d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úce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zísť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407567" y="9333019"/>
              <a:ext cx="706239" cy="424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JAR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5485" y="172588"/>
            <a:ext cx="10379731" cy="7318376"/>
            <a:chOff x="0" y="0"/>
            <a:chExt cx="13839641" cy="975783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839641" cy="9616674"/>
              <a:chOff x="0" y="0"/>
              <a:chExt cx="3719861" cy="258479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61579" y="0"/>
                    </a:moveTo>
                    <a:lnTo>
                      <a:pt x="3658282" y="0"/>
                    </a:lnTo>
                    <a:cubicBezTo>
                      <a:pt x="3692291" y="0"/>
                      <a:pt x="3719861" y="27570"/>
                      <a:pt x="3719861" y="61579"/>
                    </a:cubicBezTo>
                    <a:lnTo>
                      <a:pt x="3719861" y="2523220"/>
                    </a:lnTo>
                    <a:cubicBezTo>
                      <a:pt x="3719861" y="2557229"/>
                      <a:pt x="3692291" y="2584799"/>
                      <a:pt x="3658282" y="2584799"/>
                    </a:cubicBezTo>
                    <a:lnTo>
                      <a:pt x="61579" y="2584799"/>
                    </a:lnTo>
                    <a:cubicBezTo>
                      <a:pt x="27570" y="2584799"/>
                      <a:pt x="0" y="2557229"/>
                      <a:pt x="0" y="2523220"/>
                    </a:cubicBezTo>
                    <a:lnTo>
                      <a:pt x="0" y="61579"/>
                    </a:lnTo>
                    <a:cubicBezTo>
                      <a:pt x="0" y="27570"/>
                      <a:pt x="27570" y="0"/>
                      <a:pt x="615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0B5E2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22766" lIns="22766" bIns="22766" rIns="22766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11412058" y="8841883"/>
              <a:ext cx="1998325" cy="604857"/>
            </a:xfrm>
            <a:custGeom>
              <a:avLst/>
              <a:gdLst/>
              <a:ahLst/>
              <a:cxnLst/>
              <a:rect r="r" b="b" t="t" l="l"/>
              <a:pathLst>
                <a:path h="604857" w="1998325">
                  <a:moveTo>
                    <a:pt x="0" y="0"/>
                  </a:moveTo>
                  <a:lnTo>
                    <a:pt x="1998325" y="0"/>
                  </a:lnTo>
                  <a:lnTo>
                    <a:pt x="1998325" y="604857"/>
                  </a:lnTo>
                  <a:lnTo>
                    <a:pt x="0" y="604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634334" y="2209346"/>
              <a:ext cx="6490411" cy="5067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19"/>
                </a:lnSpc>
                <a:spcBef>
                  <a:spcPct val="0"/>
                </a:spcBef>
              </a:pPr>
              <a:r>
                <a:rPr lang="en-US" b="true" sz="4299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Keby dnešná téma bola jarná rastlina, </a:t>
              </a:r>
            </a:p>
            <a:p>
              <a:pPr algn="l">
                <a:lnSpc>
                  <a:spcPts val="6019"/>
                </a:lnSpc>
                <a:spcBef>
                  <a:spcPct val="0"/>
                </a:spcBef>
              </a:pPr>
            </a:p>
            <a:p>
              <a:pPr algn="l">
                <a:lnSpc>
                  <a:spcPts val="6019"/>
                </a:lnSpc>
                <a:spcBef>
                  <a:spcPct val="0"/>
                </a:spcBef>
              </a:pPr>
              <a:r>
                <a:rPr lang="en-US" b="true" sz="4299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bola by..., </a:t>
              </a:r>
            </a:p>
            <a:p>
              <a:pPr algn="l">
                <a:lnSpc>
                  <a:spcPts val="6019"/>
                </a:lnSpc>
                <a:spcBef>
                  <a:spcPct val="0"/>
                </a:spcBef>
              </a:pPr>
              <a:r>
                <a:rPr lang="en-US" b="true" sz="4299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pretože...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true" flipV="false" rot="0">
              <a:off x="8385262" y="777883"/>
              <a:ext cx="3185280" cy="8064000"/>
            </a:xfrm>
            <a:custGeom>
              <a:avLst/>
              <a:gdLst/>
              <a:ahLst/>
              <a:cxnLst/>
              <a:rect r="r" b="b" t="t" l="l"/>
              <a:pathLst>
                <a:path h="8064000" w="3185280">
                  <a:moveTo>
                    <a:pt x="3185280" y="0"/>
                  </a:moveTo>
                  <a:lnTo>
                    <a:pt x="0" y="0"/>
                  </a:lnTo>
                  <a:lnTo>
                    <a:pt x="0" y="8064000"/>
                  </a:lnTo>
                  <a:lnTo>
                    <a:pt x="3185280" y="8064000"/>
                  </a:lnTo>
                  <a:lnTo>
                    <a:pt x="318528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374489" y="1155106"/>
              <a:ext cx="726552" cy="728628"/>
            </a:xfrm>
            <a:custGeom>
              <a:avLst/>
              <a:gdLst/>
              <a:ahLst/>
              <a:cxnLst/>
              <a:rect r="r" b="b" t="t" l="l"/>
              <a:pathLst>
                <a:path h="728628" w="726552">
                  <a:moveTo>
                    <a:pt x="0" y="0"/>
                  </a:moveTo>
                  <a:lnTo>
                    <a:pt x="726552" y="0"/>
                  </a:lnTo>
                  <a:lnTo>
                    <a:pt x="726552" y="728629"/>
                  </a:lnTo>
                  <a:lnTo>
                    <a:pt x="0" y="728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407567" y="9333019"/>
              <a:ext cx="706239" cy="424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JAR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5485" y="172588"/>
            <a:ext cx="10379731" cy="7318376"/>
            <a:chOff x="0" y="0"/>
            <a:chExt cx="13839641" cy="975783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839641" cy="9616674"/>
              <a:chOff x="0" y="0"/>
              <a:chExt cx="3719861" cy="258479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27597" y="0"/>
                    </a:moveTo>
                    <a:lnTo>
                      <a:pt x="3692264" y="0"/>
                    </a:lnTo>
                    <a:cubicBezTo>
                      <a:pt x="3699583" y="0"/>
                      <a:pt x="3706603" y="2908"/>
                      <a:pt x="3711778" y="8083"/>
                    </a:cubicBezTo>
                    <a:cubicBezTo>
                      <a:pt x="3716954" y="13258"/>
                      <a:pt x="3719861" y="20278"/>
                      <a:pt x="3719861" y="27597"/>
                    </a:cubicBezTo>
                    <a:lnTo>
                      <a:pt x="3719861" y="2557202"/>
                    </a:lnTo>
                    <a:cubicBezTo>
                      <a:pt x="3719861" y="2564521"/>
                      <a:pt x="3716954" y="2571541"/>
                      <a:pt x="3711778" y="2576716"/>
                    </a:cubicBezTo>
                    <a:cubicBezTo>
                      <a:pt x="3706603" y="2581891"/>
                      <a:pt x="3699583" y="2584799"/>
                      <a:pt x="3692264" y="2584799"/>
                    </a:cubicBezTo>
                    <a:lnTo>
                      <a:pt x="27597" y="2584799"/>
                    </a:lnTo>
                    <a:cubicBezTo>
                      <a:pt x="12356" y="2584799"/>
                      <a:pt x="0" y="2572443"/>
                      <a:pt x="0" y="2557202"/>
                    </a:cubicBezTo>
                    <a:lnTo>
                      <a:pt x="0" y="27597"/>
                    </a:lnTo>
                    <a:cubicBezTo>
                      <a:pt x="0" y="20278"/>
                      <a:pt x="2908" y="13258"/>
                      <a:pt x="8083" y="8083"/>
                    </a:cubicBezTo>
                    <a:cubicBezTo>
                      <a:pt x="13258" y="2908"/>
                      <a:pt x="20278" y="0"/>
                      <a:pt x="275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00B5E2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11514059" y="262975"/>
              <a:ext cx="1998325" cy="604857"/>
            </a:xfrm>
            <a:custGeom>
              <a:avLst/>
              <a:gdLst/>
              <a:ahLst/>
              <a:cxnLst/>
              <a:rect r="r" b="b" t="t" l="l"/>
              <a:pathLst>
                <a:path h="604857" w="1998325">
                  <a:moveTo>
                    <a:pt x="0" y="0"/>
                  </a:moveTo>
                  <a:lnTo>
                    <a:pt x="1998325" y="0"/>
                  </a:lnTo>
                  <a:lnTo>
                    <a:pt x="1998325" y="604857"/>
                  </a:lnTo>
                  <a:lnTo>
                    <a:pt x="0" y="604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grpSp>
          <p:nvGrpSpPr>
            <p:cNvPr name="Group 7" id="7"/>
            <p:cNvGrpSpPr/>
            <p:nvPr/>
          </p:nvGrpSpPr>
          <p:grpSpPr>
            <a:xfrm rot="0">
              <a:off x="221077" y="987584"/>
              <a:ext cx="6502925" cy="4140212"/>
              <a:chOff x="0" y="0"/>
              <a:chExt cx="1447430" cy="92153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447430" cy="921534"/>
              </a:xfrm>
              <a:custGeom>
                <a:avLst/>
                <a:gdLst/>
                <a:ahLst/>
                <a:cxnLst/>
                <a:rect r="r" b="b" t="t" l="l"/>
                <a:pathLst>
                  <a:path h="921534" w="1447430">
                    <a:moveTo>
                      <a:pt x="28573" y="0"/>
                    </a:moveTo>
                    <a:lnTo>
                      <a:pt x="1418857" y="0"/>
                    </a:lnTo>
                    <a:cubicBezTo>
                      <a:pt x="1426435" y="0"/>
                      <a:pt x="1433703" y="3010"/>
                      <a:pt x="1439061" y="8369"/>
                    </a:cubicBezTo>
                    <a:cubicBezTo>
                      <a:pt x="1444420" y="13727"/>
                      <a:pt x="1447430" y="20995"/>
                      <a:pt x="1447430" y="28573"/>
                    </a:cubicBezTo>
                    <a:lnTo>
                      <a:pt x="1447430" y="892962"/>
                    </a:lnTo>
                    <a:cubicBezTo>
                      <a:pt x="1447430" y="900540"/>
                      <a:pt x="1444420" y="907807"/>
                      <a:pt x="1439061" y="913165"/>
                    </a:cubicBezTo>
                    <a:cubicBezTo>
                      <a:pt x="1433703" y="918524"/>
                      <a:pt x="1426435" y="921534"/>
                      <a:pt x="1418857" y="921534"/>
                    </a:cubicBezTo>
                    <a:lnTo>
                      <a:pt x="28573" y="921534"/>
                    </a:lnTo>
                    <a:cubicBezTo>
                      <a:pt x="20995" y="921534"/>
                      <a:pt x="13727" y="918524"/>
                      <a:pt x="8369" y="913165"/>
                    </a:cubicBezTo>
                    <a:cubicBezTo>
                      <a:pt x="3010" y="907807"/>
                      <a:pt x="0" y="900540"/>
                      <a:pt x="0" y="892962"/>
                    </a:cubicBezTo>
                    <a:lnTo>
                      <a:pt x="0" y="28573"/>
                    </a:lnTo>
                    <a:cubicBezTo>
                      <a:pt x="0" y="20995"/>
                      <a:pt x="3010" y="13727"/>
                      <a:pt x="8369" y="8369"/>
                    </a:cubicBezTo>
                    <a:cubicBezTo>
                      <a:pt x="13727" y="3010"/>
                      <a:pt x="20995" y="0"/>
                      <a:pt x="285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B5E2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9050"/>
                <a:ext cx="1447430" cy="940584"/>
              </a:xfrm>
              <a:prstGeom prst="rect">
                <a:avLst/>
              </a:prstGeom>
            </p:spPr>
            <p:txBody>
              <a:bodyPr anchor="ctr" rtlCol="false" tIns="61345" lIns="61345" bIns="61345" rIns="61345"/>
              <a:lstStyle/>
              <a:p>
                <a:pPr algn="ctr">
                  <a:lnSpc>
                    <a:spcPts val="1435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-5400000">
              <a:off x="1638884" y="15607"/>
              <a:ext cx="3638173" cy="6084166"/>
              <a:chOff x="0" y="0"/>
              <a:chExt cx="1152968" cy="192812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152968" cy="1928124"/>
              </a:xfrm>
              <a:custGeom>
                <a:avLst/>
                <a:gdLst/>
                <a:ahLst/>
                <a:cxnLst/>
                <a:rect r="r" b="b" t="t" l="l"/>
                <a:pathLst>
                  <a:path h="1928124" w="1152968">
                    <a:moveTo>
                      <a:pt x="51071" y="0"/>
                    </a:moveTo>
                    <a:lnTo>
                      <a:pt x="1101896" y="0"/>
                    </a:lnTo>
                    <a:cubicBezTo>
                      <a:pt x="1130102" y="0"/>
                      <a:pt x="1152968" y="22865"/>
                      <a:pt x="1152968" y="51071"/>
                    </a:cubicBezTo>
                    <a:lnTo>
                      <a:pt x="1152968" y="1877052"/>
                    </a:lnTo>
                    <a:cubicBezTo>
                      <a:pt x="1152968" y="1905258"/>
                      <a:pt x="1130102" y="1928124"/>
                      <a:pt x="1101896" y="1928124"/>
                    </a:cubicBezTo>
                    <a:lnTo>
                      <a:pt x="51071" y="1928124"/>
                    </a:lnTo>
                    <a:cubicBezTo>
                      <a:pt x="22865" y="1928124"/>
                      <a:pt x="0" y="1905258"/>
                      <a:pt x="0" y="1877052"/>
                    </a:cubicBezTo>
                    <a:lnTo>
                      <a:pt x="0" y="51071"/>
                    </a:lnTo>
                    <a:cubicBezTo>
                      <a:pt x="0" y="22865"/>
                      <a:pt x="22865" y="0"/>
                      <a:pt x="5107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3087"/>
                </a:solidFill>
                <a:prstDash val="lgDash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9525"/>
                <a:ext cx="1152968" cy="1937649"/>
              </a:xfrm>
              <a:prstGeom prst="rect">
                <a:avLst/>
              </a:prstGeom>
            </p:spPr>
            <p:txBody>
              <a:bodyPr anchor="ctr" rtlCol="false" tIns="46955" lIns="46955" bIns="46955" rIns="46955"/>
              <a:lstStyle/>
              <a:p>
                <a:pPr algn="ctr">
                  <a:lnSpc>
                    <a:spcPts val="109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221077" y="5278075"/>
              <a:ext cx="6502925" cy="4140212"/>
              <a:chOff x="0" y="0"/>
              <a:chExt cx="1447430" cy="92153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447430" cy="921534"/>
              </a:xfrm>
              <a:custGeom>
                <a:avLst/>
                <a:gdLst/>
                <a:ahLst/>
                <a:cxnLst/>
                <a:rect r="r" b="b" t="t" l="l"/>
                <a:pathLst>
                  <a:path h="921534" w="1447430">
                    <a:moveTo>
                      <a:pt x="28573" y="0"/>
                    </a:moveTo>
                    <a:lnTo>
                      <a:pt x="1418857" y="0"/>
                    </a:lnTo>
                    <a:cubicBezTo>
                      <a:pt x="1426435" y="0"/>
                      <a:pt x="1433703" y="3010"/>
                      <a:pt x="1439061" y="8369"/>
                    </a:cubicBezTo>
                    <a:cubicBezTo>
                      <a:pt x="1444420" y="13727"/>
                      <a:pt x="1447430" y="20995"/>
                      <a:pt x="1447430" y="28573"/>
                    </a:cubicBezTo>
                    <a:lnTo>
                      <a:pt x="1447430" y="892962"/>
                    </a:lnTo>
                    <a:cubicBezTo>
                      <a:pt x="1447430" y="900540"/>
                      <a:pt x="1444420" y="907807"/>
                      <a:pt x="1439061" y="913165"/>
                    </a:cubicBezTo>
                    <a:cubicBezTo>
                      <a:pt x="1433703" y="918524"/>
                      <a:pt x="1426435" y="921534"/>
                      <a:pt x="1418857" y="921534"/>
                    </a:cubicBezTo>
                    <a:lnTo>
                      <a:pt x="28573" y="921534"/>
                    </a:lnTo>
                    <a:cubicBezTo>
                      <a:pt x="20995" y="921534"/>
                      <a:pt x="13727" y="918524"/>
                      <a:pt x="8369" y="913165"/>
                    </a:cubicBezTo>
                    <a:cubicBezTo>
                      <a:pt x="3010" y="907807"/>
                      <a:pt x="0" y="900540"/>
                      <a:pt x="0" y="892962"/>
                    </a:cubicBezTo>
                    <a:lnTo>
                      <a:pt x="0" y="28573"/>
                    </a:lnTo>
                    <a:cubicBezTo>
                      <a:pt x="0" y="20995"/>
                      <a:pt x="3010" y="13727"/>
                      <a:pt x="8369" y="8369"/>
                    </a:cubicBezTo>
                    <a:cubicBezTo>
                      <a:pt x="13727" y="3010"/>
                      <a:pt x="20995" y="0"/>
                      <a:pt x="285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B5E2"/>
                </a:solidFill>
                <a:prstDash val="solid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19050"/>
                <a:ext cx="1447430" cy="940584"/>
              </a:xfrm>
              <a:prstGeom prst="rect">
                <a:avLst/>
              </a:prstGeom>
            </p:spPr>
            <p:txBody>
              <a:bodyPr anchor="ctr" rtlCol="false" tIns="61345" lIns="61345" bIns="61345" rIns="61345"/>
              <a:lstStyle/>
              <a:p>
                <a:pPr algn="ctr">
                  <a:lnSpc>
                    <a:spcPts val="1435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-5400000">
              <a:off x="1638884" y="4306098"/>
              <a:ext cx="3638173" cy="6084166"/>
              <a:chOff x="0" y="0"/>
              <a:chExt cx="1152968" cy="1928124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52968" cy="1928124"/>
              </a:xfrm>
              <a:custGeom>
                <a:avLst/>
                <a:gdLst/>
                <a:ahLst/>
                <a:cxnLst/>
                <a:rect r="r" b="b" t="t" l="l"/>
                <a:pathLst>
                  <a:path h="1928124" w="1152968">
                    <a:moveTo>
                      <a:pt x="51071" y="0"/>
                    </a:moveTo>
                    <a:lnTo>
                      <a:pt x="1101896" y="0"/>
                    </a:lnTo>
                    <a:cubicBezTo>
                      <a:pt x="1130102" y="0"/>
                      <a:pt x="1152968" y="22865"/>
                      <a:pt x="1152968" y="51071"/>
                    </a:cubicBezTo>
                    <a:lnTo>
                      <a:pt x="1152968" y="1877052"/>
                    </a:lnTo>
                    <a:cubicBezTo>
                      <a:pt x="1152968" y="1905258"/>
                      <a:pt x="1130102" y="1928124"/>
                      <a:pt x="1101896" y="1928124"/>
                    </a:cubicBezTo>
                    <a:lnTo>
                      <a:pt x="51071" y="1928124"/>
                    </a:lnTo>
                    <a:cubicBezTo>
                      <a:pt x="22865" y="1928124"/>
                      <a:pt x="0" y="1905258"/>
                      <a:pt x="0" y="1877052"/>
                    </a:cubicBezTo>
                    <a:lnTo>
                      <a:pt x="0" y="51071"/>
                    </a:lnTo>
                    <a:cubicBezTo>
                      <a:pt x="0" y="22865"/>
                      <a:pt x="22865" y="0"/>
                      <a:pt x="5107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3087"/>
                </a:solidFill>
                <a:prstDash val="lgDash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9525"/>
                <a:ext cx="1152968" cy="1937649"/>
              </a:xfrm>
              <a:prstGeom prst="rect">
                <a:avLst/>
              </a:prstGeom>
            </p:spPr>
            <p:txBody>
              <a:bodyPr anchor="ctr" rtlCol="false" tIns="46955" lIns="46955" bIns="46955" rIns="46955"/>
              <a:lstStyle/>
              <a:p>
                <a:pPr algn="ctr">
                  <a:lnSpc>
                    <a:spcPts val="109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7009459" y="987584"/>
              <a:ext cx="6502925" cy="4140212"/>
              <a:chOff x="0" y="0"/>
              <a:chExt cx="1447430" cy="92153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447430" cy="921534"/>
              </a:xfrm>
              <a:custGeom>
                <a:avLst/>
                <a:gdLst/>
                <a:ahLst/>
                <a:cxnLst/>
                <a:rect r="r" b="b" t="t" l="l"/>
                <a:pathLst>
                  <a:path h="921534" w="1447430">
                    <a:moveTo>
                      <a:pt x="28573" y="0"/>
                    </a:moveTo>
                    <a:lnTo>
                      <a:pt x="1418857" y="0"/>
                    </a:lnTo>
                    <a:cubicBezTo>
                      <a:pt x="1426435" y="0"/>
                      <a:pt x="1433703" y="3010"/>
                      <a:pt x="1439061" y="8369"/>
                    </a:cubicBezTo>
                    <a:cubicBezTo>
                      <a:pt x="1444420" y="13727"/>
                      <a:pt x="1447430" y="20995"/>
                      <a:pt x="1447430" y="28573"/>
                    </a:cubicBezTo>
                    <a:lnTo>
                      <a:pt x="1447430" y="892962"/>
                    </a:lnTo>
                    <a:cubicBezTo>
                      <a:pt x="1447430" y="900540"/>
                      <a:pt x="1444420" y="907807"/>
                      <a:pt x="1439061" y="913165"/>
                    </a:cubicBezTo>
                    <a:cubicBezTo>
                      <a:pt x="1433703" y="918524"/>
                      <a:pt x="1426435" y="921534"/>
                      <a:pt x="1418857" y="921534"/>
                    </a:cubicBezTo>
                    <a:lnTo>
                      <a:pt x="28573" y="921534"/>
                    </a:lnTo>
                    <a:cubicBezTo>
                      <a:pt x="20995" y="921534"/>
                      <a:pt x="13727" y="918524"/>
                      <a:pt x="8369" y="913165"/>
                    </a:cubicBezTo>
                    <a:cubicBezTo>
                      <a:pt x="3010" y="907807"/>
                      <a:pt x="0" y="900540"/>
                      <a:pt x="0" y="892962"/>
                    </a:cubicBezTo>
                    <a:lnTo>
                      <a:pt x="0" y="28573"/>
                    </a:lnTo>
                    <a:cubicBezTo>
                      <a:pt x="0" y="20995"/>
                      <a:pt x="3010" y="13727"/>
                      <a:pt x="8369" y="8369"/>
                    </a:cubicBezTo>
                    <a:cubicBezTo>
                      <a:pt x="13727" y="3010"/>
                      <a:pt x="20995" y="0"/>
                      <a:pt x="285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B5E2"/>
                </a:solidFill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19050"/>
                <a:ext cx="1447430" cy="940584"/>
              </a:xfrm>
              <a:prstGeom prst="rect">
                <a:avLst/>
              </a:prstGeom>
            </p:spPr>
            <p:txBody>
              <a:bodyPr anchor="ctr" rtlCol="false" tIns="61345" lIns="61345" bIns="61345" rIns="61345"/>
              <a:lstStyle/>
              <a:p>
                <a:pPr algn="ctr">
                  <a:lnSpc>
                    <a:spcPts val="1435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-5400000">
              <a:off x="8427265" y="15607"/>
              <a:ext cx="3638173" cy="6084166"/>
              <a:chOff x="0" y="0"/>
              <a:chExt cx="1152968" cy="1928124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152968" cy="1928124"/>
              </a:xfrm>
              <a:custGeom>
                <a:avLst/>
                <a:gdLst/>
                <a:ahLst/>
                <a:cxnLst/>
                <a:rect r="r" b="b" t="t" l="l"/>
                <a:pathLst>
                  <a:path h="1928124" w="1152968">
                    <a:moveTo>
                      <a:pt x="51071" y="0"/>
                    </a:moveTo>
                    <a:lnTo>
                      <a:pt x="1101896" y="0"/>
                    </a:lnTo>
                    <a:cubicBezTo>
                      <a:pt x="1130102" y="0"/>
                      <a:pt x="1152968" y="22865"/>
                      <a:pt x="1152968" y="51071"/>
                    </a:cubicBezTo>
                    <a:lnTo>
                      <a:pt x="1152968" y="1877052"/>
                    </a:lnTo>
                    <a:cubicBezTo>
                      <a:pt x="1152968" y="1905258"/>
                      <a:pt x="1130102" y="1928124"/>
                      <a:pt x="1101896" y="1928124"/>
                    </a:cubicBezTo>
                    <a:lnTo>
                      <a:pt x="51071" y="1928124"/>
                    </a:lnTo>
                    <a:cubicBezTo>
                      <a:pt x="22865" y="1928124"/>
                      <a:pt x="0" y="1905258"/>
                      <a:pt x="0" y="1877052"/>
                    </a:cubicBezTo>
                    <a:lnTo>
                      <a:pt x="0" y="51071"/>
                    </a:lnTo>
                    <a:cubicBezTo>
                      <a:pt x="0" y="22865"/>
                      <a:pt x="22865" y="0"/>
                      <a:pt x="5107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3087"/>
                </a:solidFill>
                <a:prstDash val="lgDash"/>
                <a:miter/>
              </a:ln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9525"/>
                <a:ext cx="1152968" cy="1937649"/>
              </a:xfrm>
              <a:prstGeom prst="rect">
                <a:avLst/>
              </a:prstGeom>
            </p:spPr>
            <p:txBody>
              <a:bodyPr anchor="ctr" rtlCol="false" tIns="46955" lIns="46955" bIns="46955" rIns="46955"/>
              <a:lstStyle/>
              <a:p>
                <a:pPr algn="ctr">
                  <a:lnSpc>
                    <a:spcPts val="109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25" id="25"/>
            <p:cNvGrpSpPr/>
            <p:nvPr/>
          </p:nvGrpSpPr>
          <p:grpSpPr>
            <a:xfrm rot="0">
              <a:off x="7009459" y="5278075"/>
              <a:ext cx="6502925" cy="4140212"/>
              <a:chOff x="0" y="0"/>
              <a:chExt cx="1447430" cy="921534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447430" cy="921534"/>
              </a:xfrm>
              <a:custGeom>
                <a:avLst/>
                <a:gdLst/>
                <a:ahLst/>
                <a:cxnLst/>
                <a:rect r="r" b="b" t="t" l="l"/>
                <a:pathLst>
                  <a:path h="921534" w="1447430">
                    <a:moveTo>
                      <a:pt x="28573" y="0"/>
                    </a:moveTo>
                    <a:lnTo>
                      <a:pt x="1418857" y="0"/>
                    </a:lnTo>
                    <a:cubicBezTo>
                      <a:pt x="1426435" y="0"/>
                      <a:pt x="1433703" y="3010"/>
                      <a:pt x="1439061" y="8369"/>
                    </a:cubicBezTo>
                    <a:cubicBezTo>
                      <a:pt x="1444420" y="13727"/>
                      <a:pt x="1447430" y="20995"/>
                      <a:pt x="1447430" y="28573"/>
                    </a:cubicBezTo>
                    <a:lnTo>
                      <a:pt x="1447430" y="892962"/>
                    </a:lnTo>
                    <a:cubicBezTo>
                      <a:pt x="1447430" y="900540"/>
                      <a:pt x="1444420" y="907807"/>
                      <a:pt x="1439061" y="913165"/>
                    </a:cubicBezTo>
                    <a:cubicBezTo>
                      <a:pt x="1433703" y="918524"/>
                      <a:pt x="1426435" y="921534"/>
                      <a:pt x="1418857" y="921534"/>
                    </a:cubicBezTo>
                    <a:lnTo>
                      <a:pt x="28573" y="921534"/>
                    </a:lnTo>
                    <a:cubicBezTo>
                      <a:pt x="20995" y="921534"/>
                      <a:pt x="13727" y="918524"/>
                      <a:pt x="8369" y="913165"/>
                    </a:cubicBezTo>
                    <a:cubicBezTo>
                      <a:pt x="3010" y="907807"/>
                      <a:pt x="0" y="900540"/>
                      <a:pt x="0" y="892962"/>
                    </a:cubicBezTo>
                    <a:lnTo>
                      <a:pt x="0" y="28573"/>
                    </a:lnTo>
                    <a:cubicBezTo>
                      <a:pt x="0" y="20995"/>
                      <a:pt x="3010" y="13727"/>
                      <a:pt x="8369" y="8369"/>
                    </a:cubicBezTo>
                    <a:cubicBezTo>
                      <a:pt x="13727" y="3010"/>
                      <a:pt x="20995" y="0"/>
                      <a:pt x="285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B5E2"/>
                </a:solidFill>
                <a:prstDash val="solid"/>
                <a:miter/>
              </a:ln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19050"/>
                <a:ext cx="1447430" cy="940584"/>
              </a:xfrm>
              <a:prstGeom prst="rect">
                <a:avLst/>
              </a:prstGeom>
            </p:spPr>
            <p:txBody>
              <a:bodyPr anchor="ctr" rtlCol="false" tIns="61345" lIns="61345" bIns="61345" rIns="61345"/>
              <a:lstStyle/>
              <a:p>
                <a:pPr algn="ctr">
                  <a:lnSpc>
                    <a:spcPts val="1435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-5400000">
              <a:off x="8427265" y="4306098"/>
              <a:ext cx="3638173" cy="6084166"/>
              <a:chOff x="0" y="0"/>
              <a:chExt cx="1152968" cy="1928124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152968" cy="1928124"/>
              </a:xfrm>
              <a:custGeom>
                <a:avLst/>
                <a:gdLst/>
                <a:ahLst/>
                <a:cxnLst/>
                <a:rect r="r" b="b" t="t" l="l"/>
                <a:pathLst>
                  <a:path h="1928124" w="1152968">
                    <a:moveTo>
                      <a:pt x="51071" y="0"/>
                    </a:moveTo>
                    <a:lnTo>
                      <a:pt x="1101896" y="0"/>
                    </a:lnTo>
                    <a:cubicBezTo>
                      <a:pt x="1130102" y="0"/>
                      <a:pt x="1152968" y="22865"/>
                      <a:pt x="1152968" y="51071"/>
                    </a:cubicBezTo>
                    <a:lnTo>
                      <a:pt x="1152968" y="1877052"/>
                    </a:lnTo>
                    <a:cubicBezTo>
                      <a:pt x="1152968" y="1905258"/>
                      <a:pt x="1130102" y="1928124"/>
                      <a:pt x="1101896" y="1928124"/>
                    </a:cubicBezTo>
                    <a:lnTo>
                      <a:pt x="51071" y="1928124"/>
                    </a:lnTo>
                    <a:cubicBezTo>
                      <a:pt x="22865" y="1928124"/>
                      <a:pt x="0" y="1905258"/>
                      <a:pt x="0" y="1877052"/>
                    </a:cubicBezTo>
                    <a:lnTo>
                      <a:pt x="0" y="51071"/>
                    </a:lnTo>
                    <a:cubicBezTo>
                      <a:pt x="0" y="22865"/>
                      <a:pt x="22865" y="0"/>
                      <a:pt x="5107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003087"/>
                </a:solidFill>
                <a:prstDash val="lgDash"/>
                <a:miter/>
              </a:ln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0" y="-9525"/>
                <a:ext cx="1152968" cy="1937649"/>
              </a:xfrm>
              <a:prstGeom prst="rect">
                <a:avLst/>
              </a:prstGeom>
            </p:spPr>
            <p:txBody>
              <a:bodyPr anchor="ctr" rtlCol="false" tIns="46955" lIns="46955" bIns="46955" rIns="46955"/>
              <a:lstStyle/>
              <a:p>
                <a:pPr algn="ctr">
                  <a:lnSpc>
                    <a:spcPts val="109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5053840" y="3361689"/>
              <a:ext cx="3653694" cy="3653694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34" id="34"/>
            <p:cNvSpPr/>
            <p:nvPr/>
          </p:nvSpPr>
          <p:spPr>
            <a:xfrm flipH="false" flipV="false" rot="-1333808">
              <a:off x="4318076" y="3621268"/>
              <a:ext cx="2283409" cy="1174053"/>
            </a:xfrm>
            <a:custGeom>
              <a:avLst/>
              <a:gdLst/>
              <a:ahLst/>
              <a:cxnLst/>
              <a:rect r="r" b="b" t="t" l="l"/>
              <a:pathLst>
                <a:path h="1174053" w="2283409">
                  <a:moveTo>
                    <a:pt x="0" y="0"/>
                  </a:moveTo>
                  <a:lnTo>
                    <a:pt x="2283409" y="0"/>
                  </a:lnTo>
                  <a:lnTo>
                    <a:pt x="2283409" y="1174053"/>
                  </a:lnTo>
                  <a:lnTo>
                    <a:pt x="0" y="1174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-1038506">
              <a:off x="7240651" y="3739936"/>
              <a:ext cx="1918145" cy="1002231"/>
            </a:xfrm>
            <a:custGeom>
              <a:avLst/>
              <a:gdLst/>
              <a:ahLst/>
              <a:cxnLst/>
              <a:rect r="r" b="b" t="t" l="l"/>
              <a:pathLst>
                <a:path h="1002231" w="1918145">
                  <a:moveTo>
                    <a:pt x="0" y="0"/>
                  </a:moveTo>
                  <a:lnTo>
                    <a:pt x="1918145" y="0"/>
                  </a:lnTo>
                  <a:lnTo>
                    <a:pt x="1918145" y="1002231"/>
                  </a:lnTo>
                  <a:lnTo>
                    <a:pt x="0" y="1002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6866304" y="5394686"/>
              <a:ext cx="1474075" cy="1953495"/>
            </a:xfrm>
            <a:custGeom>
              <a:avLst/>
              <a:gdLst/>
              <a:ahLst/>
              <a:cxnLst/>
              <a:rect r="r" b="b" t="t" l="l"/>
              <a:pathLst>
                <a:path h="1953495" w="1474075">
                  <a:moveTo>
                    <a:pt x="0" y="0"/>
                  </a:moveTo>
                  <a:lnTo>
                    <a:pt x="1474075" y="0"/>
                  </a:lnTo>
                  <a:lnTo>
                    <a:pt x="1474075" y="1953495"/>
                  </a:lnTo>
                  <a:lnTo>
                    <a:pt x="0" y="19534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-3078550">
              <a:off x="4491688" y="5251682"/>
              <a:ext cx="2025864" cy="2003764"/>
            </a:xfrm>
            <a:custGeom>
              <a:avLst/>
              <a:gdLst/>
              <a:ahLst/>
              <a:cxnLst/>
              <a:rect r="r" b="b" t="t" l="l"/>
              <a:pathLst>
                <a:path h="2003764" w="2025864">
                  <a:moveTo>
                    <a:pt x="0" y="0"/>
                  </a:moveTo>
                  <a:lnTo>
                    <a:pt x="2025864" y="0"/>
                  </a:lnTo>
                  <a:lnTo>
                    <a:pt x="2025864" y="2003763"/>
                  </a:lnTo>
                  <a:lnTo>
                    <a:pt x="0" y="2003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5576198">
              <a:off x="8047987" y="5064838"/>
              <a:ext cx="692015" cy="247395"/>
            </a:xfrm>
            <a:custGeom>
              <a:avLst/>
              <a:gdLst/>
              <a:ahLst/>
              <a:cxnLst/>
              <a:rect r="r" b="b" t="t" l="l"/>
              <a:pathLst>
                <a:path h="247395" w="692015">
                  <a:moveTo>
                    <a:pt x="0" y="0"/>
                  </a:moveTo>
                  <a:lnTo>
                    <a:pt x="692015" y="0"/>
                  </a:lnTo>
                  <a:lnTo>
                    <a:pt x="692015" y="247395"/>
                  </a:lnTo>
                  <a:lnTo>
                    <a:pt x="0" y="247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false" flipV="false" rot="10738070">
              <a:off x="6573949" y="6558593"/>
              <a:ext cx="613476" cy="219318"/>
            </a:xfrm>
            <a:custGeom>
              <a:avLst/>
              <a:gdLst/>
              <a:ahLst/>
              <a:cxnLst/>
              <a:rect r="r" b="b" t="t" l="l"/>
              <a:pathLst>
                <a:path h="219318" w="613476">
                  <a:moveTo>
                    <a:pt x="0" y="0"/>
                  </a:moveTo>
                  <a:lnTo>
                    <a:pt x="613476" y="0"/>
                  </a:lnTo>
                  <a:lnTo>
                    <a:pt x="613476" y="219318"/>
                  </a:lnTo>
                  <a:lnTo>
                    <a:pt x="0" y="2193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true" flipV="true" rot="5576198">
              <a:off x="5113773" y="5064838"/>
              <a:ext cx="692015" cy="247395"/>
            </a:xfrm>
            <a:custGeom>
              <a:avLst/>
              <a:gdLst/>
              <a:ahLst/>
              <a:cxnLst/>
              <a:rect r="r" b="b" t="t" l="l"/>
              <a:pathLst>
                <a:path h="247395" w="692015">
                  <a:moveTo>
                    <a:pt x="692015" y="247395"/>
                  </a:moveTo>
                  <a:lnTo>
                    <a:pt x="0" y="247395"/>
                  </a:lnTo>
                  <a:lnTo>
                    <a:pt x="0" y="0"/>
                  </a:lnTo>
                  <a:lnTo>
                    <a:pt x="692015" y="0"/>
                  </a:lnTo>
                  <a:lnTo>
                    <a:pt x="692015" y="247395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true" flipV="true" rot="10738070">
              <a:off x="6573949" y="3626333"/>
              <a:ext cx="613476" cy="219318"/>
            </a:xfrm>
            <a:custGeom>
              <a:avLst/>
              <a:gdLst/>
              <a:ahLst/>
              <a:cxnLst/>
              <a:rect r="r" b="b" t="t" l="l"/>
              <a:pathLst>
                <a:path h="219318" w="613476">
                  <a:moveTo>
                    <a:pt x="613476" y="219318"/>
                  </a:moveTo>
                  <a:lnTo>
                    <a:pt x="0" y="219318"/>
                  </a:lnTo>
                  <a:lnTo>
                    <a:pt x="0" y="0"/>
                  </a:lnTo>
                  <a:lnTo>
                    <a:pt x="613476" y="0"/>
                  </a:lnTo>
                  <a:lnTo>
                    <a:pt x="613476" y="219318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2" id="42"/>
            <p:cNvSpPr txBox="true"/>
            <p:nvPr/>
          </p:nvSpPr>
          <p:spPr>
            <a:xfrm rot="0">
              <a:off x="598248" y="1044311"/>
              <a:ext cx="3112522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Začiatok </a:t>
              </a:r>
            </a:p>
          </p:txBody>
        </p:sp>
        <p:sp>
          <p:nvSpPr>
            <p:cNvPr name="TextBox 43" id="43"/>
            <p:cNvSpPr txBox="true"/>
            <p:nvPr/>
          </p:nvSpPr>
          <p:spPr>
            <a:xfrm rot="0">
              <a:off x="323451" y="144131"/>
              <a:ext cx="8344996" cy="6608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Cyklus môjho/nášho učenia sa</a:t>
              </a:r>
            </a:p>
          </p:txBody>
        </p:sp>
        <p:sp>
          <p:nvSpPr>
            <p:cNvPr name="TextBox 44" id="44"/>
            <p:cNvSpPr txBox="true"/>
            <p:nvPr/>
          </p:nvSpPr>
          <p:spPr>
            <a:xfrm rot="0">
              <a:off x="598248" y="5349991"/>
              <a:ext cx="3112522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Výsledok</a:t>
              </a:r>
            </a:p>
          </p:txBody>
        </p:sp>
        <p:sp>
          <p:nvSpPr>
            <p:cNvPr name="TextBox 45" id="45"/>
            <p:cNvSpPr txBox="true"/>
            <p:nvPr/>
          </p:nvSpPr>
          <p:spPr>
            <a:xfrm rot="0">
              <a:off x="9888164" y="5352511"/>
              <a:ext cx="3112522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 Kľúčový moment 2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9888164" y="1046831"/>
              <a:ext cx="3112522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 Kľúčový moment 1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407567" y="9333019"/>
              <a:ext cx="706239" cy="424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B5E2"/>
                  </a:solidFill>
                  <a:latin typeface="Bariol"/>
                  <a:ea typeface="Bariol"/>
                  <a:cs typeface="Bariol"/>
                  <a:sym typeface="Bariol"/>
                </a:rPr>
                <a:t>JAR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5485" y="172588"/>
            <a:ext cx="10379731" cy="7318376"/>
            <a:chOff x="0" y="0"/>
            <a:chExt cx="13839641" cy="975783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3839641" cy="9616674"/>
              <a:chOff x="0" y="0"/>
              <a:chExt cx="3719861" cy="258479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27597" y="0"/>
                    </a:moveTo>
                    <a:lnTo>
                      <a:pt x="3692264" y="0"/>
                    </a:lnTo>
                    <a:cubicBezTo>
                      <a:pt x="3699583" y="0"/>
                      <a:pt x="3706603" y="2908"/>
                      <a:pt x="3711778" y="8083"/>
                    </a:cubicBezTo>
                    <a:cubicBezTo>
                      <a:pt x="3716954" y="13258"/>
                      <a:pt x="3719861" y="20278"/>
                      <a:pt x="3719861" y="27597"/>
                    </a:cubicBezTo>
                    <a:lnTo>
                      <a:pt x="3719861" y="2557202"/>
                    </a:lnTo>
                    <a:cubicBezTo>
                      <a:pt x="3719861" y="2564521"/>
                      <a:pt x="3716954" y="2571541"/>
                      <a:pt x="3711778" y="2576716"/>
                    </a:cubicBezTo>
                    <a:cubicBezTo>
                      <a:pt x="3706603" y="2581891"/>
                      <a:pt x="3699583" y="2584799"/>
                      <a:pt x="3692264" y="2584799"/>
                    </a:cubicBezTo>
                    <a:lnTo>
                      <a:pt x="27597" y="2584799"/>
                    </a:lnTo>
                    <a:cubicBezTo>
                      <a:pt x="12356" y="2584799"/>
                      <a:pt x="0" y="2572443"/>
                      <a:pt x="0" y="2557202"/>
                    </a:cubicBezTo>
                    <a:lnTo>
                      <a:pt x="0" y="27597"/>
                    </a:lnTo>
                    <a:cubicBezTo>
                      <a:pt x="0" y="20278"/>
                      <a:pt x="2908" y="13258"/>
                      <a:pt x="8083" y="8083"/>
                    </a:cubicBezTo>
                    <a:cubicBezTo>
                      <a:pt x="13258" y="2908"/>
                      <a:pt x="20278" y="0"/>
                      <a:pt x="275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FFB81C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316967" y="454760"/>
              <a:ext cx="13127441" cy="843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Keď sa ponorím do hlbín...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11412058" y="8841883"/>
              <a:ext cx="1998325" cy="604857"/>
            </a:xfrm>
            <a:custGeom>
              <a:avLst/>
              <a:gdLst/>
              <a:ahLst/>
              <a:cxnLst/>
              <a:rect r="r" b="b" t="t" l="l"/>
              <a:pathLst>
                <a:path h="604857" w="1998325">
                  <a:moveTo>
                    <a:pt x="0" y="0"/>
                  </a:moveTo>
                  <a:lnTo>
                    <a:pt x="1998325" y="0"/>
                  </a:lnTo>
                  <a:lnTo>
                    <a:pt x="1998325" y="604857"/>
                  </a:lnTo>
                  <a:lnTo>
                    <a:pt x="0" y="604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6781635" y="3575240"/>
              <a:ext cx="6410440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nové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som dnes videl/počul/objavil?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6781635" y="4959342"/>
              <a:ext cx="6410440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V čom sa cítim ako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ryba vo vode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781635" y="5848143"/>
              <a:ext cx="7008743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som takmer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chytil, ale neudržal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781635" y="6736944"/>
              <a:ext cx="6410440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ma ťahalo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ku dnu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781635" y="7625746"/>
              <a:ext cx="6732009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Ktorú "scénu z dnešného natáčania" by som si rád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znovu prehral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267572" y="145225"/>
              <a:ext cx="6572850" cy="78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37"/>
                </a:lnSpc>
              </a:pPr>
            </a:p>
          </p:txBody>
        </p:sp>
        <p:sp>
          <p:nvSpPr>
            <p:cNvPr name="Freeform 14" id="14"/>
            <p:cNvSpPr/>
            <p:nvPr/>
          </p:nvSpPr>
          <p:spPr>
            <a:xfrm flipH="false" flipV="false" rot="0">
              <a:off x="107689" y="1799286"/>
              <a:ext cx="6891893" cy="764374"/>
            </a:xfrm>
            <a:custGeom>
              <a:avLst/>
              <a:gdLst/>
              <a:ahLst/>
              <a:cxnLst/>
              <a:rect r="r" b="b" t="t" l="l"/>
              <a:pathLst>
                <a:path h="764374" w="6891893">
                  <a:moveTo>
                    <a:pt x="0" y="0"/>
                  </a:moveTo>
                  <a:lnTo>
                    <a:pt x="6891892" y="0"/>
                  </a:lnTo>
                  <a:lnTo>
                    <a:pt x="6891892" y="764373"/>
                  </a:lnTo>
                  <a:lnTo>
                    <a:pt x="0" y="76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840060" y="1927388"/>
              <a:ext cx="6891893" cy="764374"/>
            </a:xfrm>
            <a:custGeom>
              <a:avLst/>
              <a:gdLst/>
              <a:ahLst/>
              <a:cxnLst/>
              <a:rect r="r" b="b" t="t" l="l"/>
              <a:pathLst>
                <a:path h="764374" w="6891893">
                  <a:moveTo>
                    <a:pt x="0" y="0"/>
                  </a:moveTo>
                  <a:lnTo>
                    <a:pt x="6891893" y="0"/>
                  </a:lnTo>
                  <a:lnTo>
                    <a:pt x="6891893" y="764374"/>
                  </a:lnTo>
                  <a:lnTo>
                    <a:pt x="0" y="76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1655940">
              <a:off x="2185780" y="1026882"/>
              <a:ext cx="3607036" cy="7038120"/>
            </a:xfrm>
            <a:custGeom>
              <a:avLst/>
              <a:gdLst/>
              <a:ahLst/>
              <a:cxnLst/>
              <a:rect r="r" b="b" t="t" l="l"/>
              <a:pathLst>
                <a:path h="7038120" w="3607036">
                  <a:moveTo>
                    <a:pt x="0" y="0"/>
                  </a:moveTo>
                  <a:lnTo>
                    <a:pt x="3607036" y="0"/>
                  </a:lnTo>
                  <a:lnTo>
                    <a:pt x="3607036" y="7038119"/>
                  </a:lnTo>
                  <a:lnTo>
                    <a:pt x="0" y="7038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07689" y="2529141"/>
              <a:ext cx="6891893" cy="764374"/>
            </a:xfrm>
            <a:custGeom>
              <a:avLst/>
              <a:gdLst/>
              <a:ahLst/>
              <a:cxnLst/>
              <a:rect r="r" b="b" t="t" l="l"/>
              <a:pathLst>
                <a:path h="764374" w="6891893">
                  <a:moveTo>
                    <a:pt x="0" y="0"/>
                  </a:moveTo>
                  <a:lnTo>
                    <a:pt x="6891892" y="0"/>
                  </a:lnTo>
                  <a:lnTo>
                    <a:pt x="6891892" y="764374"/>
                  </a:lnTo>
                  <a:lnTo>
                    <a:pt x="0" y="76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6840060" y="2661169"/>
              <a:ext cx="6891893" cy="764374"/>
            </a:xfrm>
            <a:custGeom>
              <a:avLst/>
              <a:gdLst/>
              <a:ahLst/>
              <a:cxnLst/>
              <a:rect r="r" b="b" t="t" l="l"/>
              <a:pathLst>
                <a:path h="764374" w="6891893">
                  <a:moveTo>
                    <a:pt x="0" y="0"/>
                  </a:moveTo>
                  <a:lnTo>
                    <a:pt x="6891893" y="0"/>
                  </a:lnTo>
                  <a:lnTo>
                    <a:pt x="6891893" y="764374"/>
                  </a:lnTo>
                  <a:lnTo>
                    <a:pt x="0" y="76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412826" y="9333019"/>
              <a:ext cx="695722" cy="424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LETO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02465" y="172588"/>
            <a:ext cx="11767681" cy="7318376"/>
            <a:chOff x="0" y="0"/>
            <a:chExt cx="15690242" cy="97578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3262659" y="8841883"/>
              <a:ext cx="1998325" cy="604857"/>
            </a:xfrm>
            <a:custGeom>
              <a:avLst/>
              <a:gdLst/>
              <a:ahLst/>
              <a:cxnLst/>
              <a:rect r="r" b="b" t="t" l="l"/>
              <a:pathLst>
                <a:path h="604857" w="1998325">
                  <a:moveTo>
                    <a:pt x="0" y="0"/>
                  </a:moveTo>
                  <a:lnTo>
                    <a:pt x="1998325" y="0"/>
                  </a:lnTo>
                  <a:lnTo>
                    <a:pt x="1998325" y="604857"/>
                  </a:lnTo>
                  <a:lnTo>
                    <a:pt x="0" y="604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8974675" y="4088513"/>
              <a:ext cx="5706135" cy="2539230"/>
            </a:xfrm>
            <a:custGeom>
              <a:avLst/>
              <a:gdLst/>
              <a:ahLst/>
              <a:cxnLst/>
              <a:rect r="r" b="b" t="t" l="l"/>
              <a:pathLst>
                <a:path h="2539230" w="5706135">
                  <a:moveTo>
                    <a:pt x="0" y="0"/>
                  </a:moveTo>
                  <a:lnTo>
                    <a:pt x="5706134" y="0"/>
                  </a:lnTo>
                  <a:lnTo>
                    <a:pt x="5706134" y="2539230"/>
                  </a:lnTo>
                  <a:lnTo>
                    <a:pt x="0" y="253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056590">
              <a:off x="10165865" y="4502656"/>
              <a:ext cx="3743462" cy="2695293"/>
            </a:xfrm>
            <a:custGeom>
              <a:avLst/>
              <a:gdLst/>
              <a:ahLst/>
              <a:cxnLst/>
              <a:rect r="r" b="b" t="t" l="l"/>
              <a:pathLst>
                <a:path h="2695293" w="3743462">
                  <a:moveTo>
                    <a:pt x="0" y="0"/>
                  </a:moveTo>
                  <a:lnTo>
                    <a:pt x="3743462" y="0"/>
                  </a:lnTo>
                  <a:lnTo>
                    <a:pt x="3743462" y="2695293"/>
                  </a:lnTo>
                  <a:lnTo>
                    <a:pt x="0" y="2695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197271">
              <a:off x="10130476" y="2353813"/>
              <a:ext cx="5500997" cy="2207275"/>
            </a:xfrm>
            <a:custGeom>
              <a:avLst/>
              <a:gdLst/>
              <a:ahLst/>
              <a:cxnLst/>
              <a:rect r="r" b="b" t="t" l="l"/>
              <a:pathLst>
                <a:path h="2207275" w="5500997">
                  <a:moveTo>
                    <a:pt x="0" y="0"/>
                  </a:moveTo>
                  <a:lnTo>
                    <a:pt x="5500997" y="0"/>
                  </a:lnTo>
                  <a:lnTo>
                    <a:pt x="5500997" y="2207275"/>
                  </a:lnTo>
                  <a:lnTo>
                    <a:pt x="0" y="2207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7635483" y="6016387"/>
              <a:ext cx="7883506" cy="1832915"/>
            </a:xfrm>
            <a:custGeom>
              <a:avLst/>
              <a:gdLst/>
              <a:ahLst/>
              <a:cxnLst/>
              <a:rect r="r" b="b" t="t" l="l"/>
              <a:pathLst>
                <a:path h="1832915" w="7883506">
                  <a:moveTo>
                    <a:pt x="0" y="0"/>
                  </a:moveTo>
                  <a:lnTo>
                    <a:pt x="7883506" y="0"/>
                  </a:lnTo>
                  <a:lnTo>
                    <a:pt x="7883506" y="1832916"/>
                  </a:lnTo>
                  <a:lnTo>
                    <a:pt x="0" y="1832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8" id="8"/>
            <p:cNvGrpSpPr/>
            <p:nvPr/>
          </p:nvGrpSpPr>
          <p:grpSpPr>
            <a:xfrm rot="0">
              <a:off x="7532863" y="6016387"/>
              <a:ext cx="205239" cy="777312"/>
              <a:chOff x="0" y="0"/>
              <a:chExt cx="55165" cy="208928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55165" cy="208928"/>
              </a:xfrm>
              <a:custGeom>
                <a:avLst/>
                <a:gdLst/>
                <a:ahLst/>
                <a:cxnLst/>
                <a:rect r="r" b="b" t="t" l="l"/>
                <a:pathLst>
                  <a:path h="208928" w="55165">
                    <a:moveTo>
                      <a:pt x="0" y="0"/>
                    </a:moveTo>
                    <a:lnTo>
                      <a:pt x="55165" y="0"/>
                    </a:lnTo>
                    <a:lnTo>
                      <a:pt x="55165" y="208928"/>
                    </a:lnTo>
                    <a:lnTo>
                      <a:pt x="0" y="20892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55165" cy="24702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0" y="5990703"/>
              <a:ext cx="7993978" cy="1858600"/>
            </a:xfrm>
            <a:custGeom>
              <a:avLst/>
              <a:gdLst/>
              <a:ahLst/>
              <a:cxnLst/>
              <a:rect r="r" b="b" t="t" l="l"/>
              <a:pathLst>
                <a:path h="1858600" w="7993978">
                  <a:moveTo>
                    <a:pt x="0" y="0"/>
                  </a:moveTo>
                  <a:lnTo>
                    <a:pt x="7993978" y="0"/>
                  </a:lnTo>
                  <a:lnTo>
                    <a:pt x="7993978" y="1858600"/>
                  </a:lnTo>
                  <a:lnTo>
                    <a:pt x="0" y="1858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2" id="12"/>
            <p:cNvGrpSpPr/>
            <p:nvPr/>
          </p:nvGrpSpPr>
          <p:grpSpPr>
            <a:xfrm rot="0">
              <a:off x="274187" y="5850303"/>
              <a:ext cx="1736059" cy="3024000"/>
              <a:chOff x="0" y="0"/>
              <a:chExt cx="466623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466623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66623">
                    <a:moveTo>
                      <a:pt x="0" y="0"/>
                    </a:moveTo>
                    <a:lnTo>
                      <a:pt x="466623" y="0"/>
                    </a:lnTo>
                    <a:lnTo>
                      <a:pt x="466623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38100"/>
                <a:ext cx="466623" cy="8509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5" id="15"/>
            <p:cNvGrpSpPr/>
            <p:nvPr/>
          </p:nvGrpSpPr>
          <p:grpSpPr>
            <a:xfrm rot="0">
              <a:off x="1850600" y="0"/>
              <a:ext cx="13839641" cy="9616674"/>
              <a:chOff x="0" y="0"/>
              <a:chExt cx="3719861" cy="258479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27597" y="0"/>
                    </a:moveTo>
                    <a:lnTo>
                      <a:pt x="3692264" y="0"/>
                    </a:lnTo>
                    <a:cubicBezTo>
                      <a:pt x="3699583" y="0"/>
                      <a:pt x="3706603" y="2908"/>
                      <a:pt x="3711778" y="8083"/>
                    </a:cubicBezTo>
                    <a:cubicBezTo>
                      <a:pt x="3716954" y="13258"/>
                      <a:pt x="3719861" y="20278"/>
                      <a:pt x="3719861" y="27597"/>
                    </a:cubicBezTo>
                    <a:lnTo>
                      <a:pt x="3719861" y="2557202"/>
                    </a:lnTo>
                    <a:cubicBezTo>
                      <a:pt x="3719861" y="2564521"/>
                      <a:pt x="3716954" y="2571541"/>
                      <a:pt x="3711778" y="2576716"/>
                    </a:cubicBezTo>
                    <a:cubicBezTo>
                      <a:pt x="3706603" y="2581891"/>
                      <a:pt x="3699583" y="2584799"/>
                      <a:pt x="3692264" y="2584799"/>
                    </a:cubicBezTo>
                    <a:lnTo>
                      <a:pt x="27597" y="2584799"/>
                    </a:lnTo>
                    <a:cubicBezTo>
                      <a:pt x="12356" y="2584799"/>
                      <a:pt x="0" y="2572443"/>
                      <a:pt x="0" y="2557202"/>
                    </a:cubicBezTo>
                    <a:lnTo>
                      <a:pt x="0" y="27597"/>
                    </a:lnTo>
                    <a:cubicBezTo>
                      <a:pt x="0" y="20278"/>
                      <a:pt x="2908" y="13258"/>
                      <a:pt x="8083" y="8083"/>
                    </a:cubicBezTo>
                    <a:cubicBezTo>
                      <a:pt x="13258" y="2908"/>
                      <a:pt x="20278" y="0"/>
                      <a:pt x="2759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B81C"/>
                </a:solidFill>
                <a:prstDash val="solid"/>
                <a:round/>
              </a:ln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2611287" y="2316128"/>
              <a:ext cx="8522735" cy="7353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019"/>
                </a:lnSpc>
              </a:pPr>
              <a:r>
                <a:rPr lang="en-US" sz="4299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Keby dnešná hodina </a:t>
              </a:r>
              <a:r>
                <a:rPr lang="en-US" sz="4299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bola dopravným prostriedkom, bola by...</a:t>
              </a:r>
            </a:p>
            <a:p>
              <a:pPr algn="l">
                <a:lnSpc>
                  <a:spcPts val="6019"/>
                </a:lnSpc>
              </a:pPr>
            </a:p>
            <a:p>
              <a:pPr algn="l">
                <a:lnSpc>
                  <a:spcPts val="6019"/>
                </a:lnSpc>
              </a:pPr>
            </a:p>
            <a:p>
              <a:pPr algn="l">
                <a:lnSpc>
                  <a:spcPts val="1540"/>
                </a:lnSpc>
              </a:pPr>
            </a:p>
            <a:p>
              <a:pPr algn="l">
                <a:lnSpc>
                  <a:spcPts val="6019"/>
                </a:lnSpc>
              </a:pPr>
              <a:r>
                <a:rPr lang="en-US" sz="4299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 pretože...</a:t>
              </a:r>
            </a:p>
            <a:p>
              <a:pPr algn="l">
                <a:lnSpc>
                  <a:spcPts val="6019"/>
                </a:lnSpc>
                <a:spcBef>
                  <a:spcPct val="0"/>
                </a:spcBef>
              </a:pPr>
            </a:p>
          </p:txBody>
        </p:sp>
        <p:sp>
          <p:nvSpPr>
            <p:cNvPr name="Freeform 19" id="19"/>
            <p:cNvSpPr/>
            <p:nvPr/>
          </p:nvSpPr>
          <p:spPr>
            <a:xfrm flipH="true" flipV="false" rot="0">
              <a:off x="9049087" y="990822"/>
              <a:ext cx="3635281" cy="1458656"/>
            </a:xfrm>
            <a:custGeom>
              <a:avLst/>
              <a:gdLst/>
              <a:ahLst/>
              <a:cxnLst/>
              <a:rect r="r" b="b" t="t" l="l"/>
              <a:pathLst>
                <a:path h="1458656" w="3635281">
                  <a:moveTo>
                    <a:pt x="3635280" y="0"/>
                  </a:moveTo>
                  <a:lnTo>
                    <a:pt x="0" y="0"/>
                  </a:lnTo>
                  <a:lnTo>
                    <a:pt x="0" y="1458656"/>
                  </a:lnTo>
                  <a:lnTo>
                    <a:pt x="3635280" y="1458656"/>
                  </a:lnTo>
                  <a:lnTo>
                    <a:pt x="363528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2263426" y="9333019"/>
              <a:ext cx="695722" cy="424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LETO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5485" y="172588"/>
            <a:ext cx="10379731" cy="7318376"/>
            <a:chOff x="0" y="0"/>
            <a:chExt cx="13839641" cy="975783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412058" y="8841883"/>
              <a:ext cx="1998325" cy="604857"/>
            </a:xfrm>
            <a:custGeom>
              <a:avLst/>
              <a:gdLst/>
              <a:ahLst/>
              <a:cxnLst/>
              <a:rect r="r" b="b" t="t" l="l"/>
              <a:pathLst>
                <a:path h="604857" w="1998325">
                  <a:moveTo>
                    <a:pt x="0" y="0"/>
                  </a:moveTo>
                  <a:lnTo>
                    <a:pt x="1998325" y="0"/>
                  </a:lnTo>
                  <a:lnTo>
                    <a:pt x="1998325" y="604857"/>
                  </a:lnTo>
                  <a:lnTo>
                    <a:pt x="0" y="604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0">
              <a:off x="0" y="0"/>
              <a:ext cx="13839641" cy="9616674"/>
              <a:chOff x="0" y="0"/>
              <a:chExt cx="3719861" cy="2584799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27597" y="0"/>
                    </a:moveTo>
                    <a:lnTo>
                      <a:pt x="3692264" y="0"/>
                    </a:lnTo>
                    <a:cubicBezTo>
                      <a:pt x="3699583" y="0"/>
                      <a:pt x="3706603" y="2908"/>
                      <a:pt x="3711778" y="8083"/>
                    </a:cubicBezTo>
                    <a:cubicBezTo>
                      <a:pt x="3716954" y="13258"/>
                      <a:pt x="3719861" y="20278"/>
                      <a:pt x="3719861" y="27597"/>
                    </a:cubicBezTo>
                    <a:lnTo>
                      <a:pt x="3719861" y="2557202"/>
                    </a:lnTo>
                    <a:cubicBezTo>
                      <a:pt x="3719861" y="2564521"/>
                      <a:pt x="3716954" y="2571541"/>
                      <a:pt x="3711778" y="2576716"/>
                    </a:cubicBezTo>
                    <a:cubicBezTo>
                      <a:pt x="3706603" y="2581891"/>
                      <a:pt x="3699583" y="2584799"/>
                      <a:pt x="3692264" y="2584799"/>
                    </a:cubicBezTo>
                    <a:lnTo>
                      <a:pt x="27597" y="2584799"/>
                    </a:lnTo>
                    <a:cubicBezTo>
                      <a:pt x="12356" y="2584799"/>
                      <a:pt x="0" y="2572443"/>
                      <a:pt x="0" y="2557202"/>
                    </a:cubicBezTo>
                    <a:lnTo>
                      <a:pt x="0" y="27597"/>
                    </a:lnTo>
                    <a:cubicBezTo>
                      <a:pt x="0" y="20278"/>
                      <a:pt x="2908" y="13258"/>
                      <a:pt x="8083" y="8083"/>
                    </a:cubicBezTo>
                    <a:cubicBezTo>
                      <a:pt x="13258" y="2908"/>
                      <a:pt x="20278" y="0"/>
                      <a:pt x="2759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rnd">
                <a:solidFill>
                  <a:srgbClr val="FFB81C"/>
                </a:solidFill>
                <a:prstDash val="solid"/>
                <a:round/>
              </a:ln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grpSp>
          <p:nvGrpSpPr>
            <p:cNvPr name="Group 7" id="7"/>
            <p:cNvGrpSpPr/>
            <p:nvPr/>
          </p:nvGrpSpPr>
          <p:grpSpPr>
            <a:xfrm rot="0">
              <a:off x="5134263" y="350388"/>
              <a:ext cx="8276120" cy="2243436"/>
              <a:chOff x="0" y="0"/>
              <a:chExt cx="2378194" cy="644665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378195" cy="644665"/>
              </a:xfrm>
              <a:custGeom>
                <a:avLst/>
                <a:gdLst/>
                <a:ahLst/>
                <a:cxnLst/>
                <a:rect r="r" b="b" t="t" l="l"/>
                <a:pathLst>
                  <a:path h="644665" w="2378195">
                    <a:moveTo>
                      <a:pt x="14967" y="0"/>
                    </a:moveTo>
                    <a:lnTo>
                      <a:pt x="2363227" y="0"/>
                    </a:lnTo>
                    <a:cubicBezTo>
                      <a:pt x="2371493" y="0"/>
                      <a:pt x="2378195" y="6701"/>
                      <a:pt x="2378195" y="14967"/>
                    </a:cubicBezTo>
                    <a:lnTo>
                      <a:pt x="2378195" y="629698"/>
                    </a:lnTo>
                    <a:cubicBezTo>
                      <a:pt x="2378195" y="633668"/>
                      <a:pt x="2376618" y="637475"/>
                      <a:pt x="2373811" y="640281"/>
                    </a:cubicBezTo>
                    <a:cubicBezTo>
                      <a:pt x="2371004" y="643088"/>
                      <a:pt x="2367197" y="644665"/>
                      <a:pt x="2363227" y="644665"/>
                    </a:cubicBezTo>
                    <a:lnTo>
                      <a:pt x="14967" y="644665"/>
                    </a:lnTo>
                    <a:cubicBezTo>
                      <a:pt x="10998" y="644665"/>
                      <a:pt x="7191" y="643088"/>
                      <a:pt x="4384" y="640281"/>
                    </a:cubicBezTo>
                    <a:cubicBezTo>
                      <a:pt x="1577" y="637475"/>
                      <a:pt x="0" y="633668"/>
                      <a:pt x="0" y="629698"/>
                    </a:cubicBezTo>
                    <a:lnTo>
                      <a:pt x="0" y="14967"/>
                    </a:lnTo>
                    <a:cubicBezTo>
                      <a:pt x="0" y="10998"/>
                      <a:pt x="1577" y="7191"/>
                      <a:pt x="4384" y="4384"/>
                    </a:cubicBezTo>
                    <a:cubicBezTo>
                      <a:pt x="7191" y="1577"/>
                      <a:pt x="10998" y="0"/>
                      <a:pt x="1496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19050"/>
                <a:ext cx="2378194" cy="663715"/>
              </a:xfrm>
              <a:prstGeom prst="rect">
                <a:avLst/>
              </a:prstGeom>
            </p:spPr>
            <p:txBody>
              <a:bodyPr anchor="ctr" rtlCol="false" tIns="47517" lIns="47517" bIns="47517" rIns="47517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-5400000">
              <a:off x="8319307" y="-2493401"/>
              <a:ext cx="1848312" cy="7958147"/>
              <a:chOff x="0" y="0"/>
              <a:chExt cx="756207" cy="3255948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56207" cy="3255948"/>
              </a:xfrm>
              <a:custGeom>
                <a:avLst/>
                <a:gdLst/>
                <a:ahLst/>
                <a:cxnLst/>
                <a:rect r="r" b="b" t="t" l="l"/>
                <a:pathLst>
                  <a:path h="3255948" w="756207">
                    <a:moveTo>
                      <a:pt x="67018" y="0"/>
                    </a:moveTo>
                    <a:lnTo>
                      <a:pt x="689189" y="0"/>
                    </a:lnTo>
                    <a:cubicBezTo>
                      <a:pt x="706963" y="0"/>
                      <a:pt x="724010" y="7061"/>
                      <a:pt x="736578" y="19629"/>
                    </a:cubicBezTo>
                    <a:cubicBezTo>
                      <a:pt x="749146" y="32198"/>
                      <a:pt x="756207" y="49244"/>
                      <a:pt x="756207" y="67018"/>
                    </a:cubicBezTo>
                    <a:lnTo>
                      <a:pt x="756207" y="3188930"/>
                    </a:lnTo>
                    <a:cubicBezTo>
                      <a:pt x="756207" y="3225943"/>
                      <a:pt x="726202" y="3255948"/>
                      <a:pt x="689189" y="3255948"/>
                    </a:cubicBezTo>
                    <a:lnTo>
                      <a:pt x="67018" y="3255948"/>
                    </a:lnTo>
                    <a:cubicBezTo>
                      <a:pt x="49244" y="3255948"/>
                      <a:pt x="32198" y="3248887"/>
                      <a:pt x="19629" y="3236319"/>
                    </a:cubicBezTo>
                    <a:cubicBezTo>
                      <a:pt x="7061" y="3223750"/>
                      <a:pt x="0" y="3206704"/>
                      <a:pt x="0" y="3188930"/>
                    </a:cubicBezTo>
                    <a:lnTo>
                      <a:pt x="0" y="67018"/>
                    </a:lnTo>
                    <a:cubicBezTo>
                      <a:pt x="0" y="49244"/>
                      <a:pt x="7061" y="32198"/>
                      <a:pt x="19629" y="19629"/>
                    </a:cubicBezTo>
                    <a:cubicBezTo>
                      <a:pt x="32198" y="7061"/>
                      <a:pt x="49244" y="0"/>
                      <a:pt x="670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671F"/>
                </a:solidFill>
                <a:prstDash val="lgDash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756207" cy="3274998"/>
              </a:xfrm>
              <a:prstGeom prst="rect">
                <a:avLst/>
              </a:prstGeom>
            </p:spPr>
            <p:txBody>
              <a:bodyPr anchor="ctr" rtlCol="false" tIns="36370" lIns="36370" bIns="36370" rIns="36370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5437205" y="390338"/>
              <a:ext cx="3338481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Posýpka: Nieč</a:t>
              </a: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o extra navrchu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0">
              <a:off x="337649" y="350388"/>
              <a:ext cx="4564068" cy="4278608"/>
              <a:chOff x="0" y="0"/>
              <a:chExt cx="1311513" cy="122948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311513" cy="1229485"/>
              </a:xfrm>
              <a:custGeom>
                <a:avLst/>
                <a:gdLst/>
                <a:ahLst/>
                <a:cxnLst/>
                <a:rect r="r" b="b" t="t" l="l"/>
                <a:pathLst>
                  <a:path h="1229485" w="1311513">
                    <a:moveTo>
                      <a:pt x="27140" y="0"/>
                    </a:moveTo>
                    <a:lnTo>
                      <a:pt x="1284373" y="0"/>
                    </a:lnTo>
                    <a:cubicBezTo>
                      <a:pt x="1299362" y="0"/>
                      <a:pt x="1311513" y="12151"/>
                      <a:pt x="1311513" y="27140"/>
                    </a:cubicBezTo>
                    <a:lnTo>
                      <a:pt x="1311513" y="1202344"/>
                    </a:lnTo>
                    <a:cubicBezTo>
                      <a:pt x="1311513" y="1217333"/>
                      <a:pt x="1299362" y="1229485"/>
                      <a:pt x="1284373" y="1229485"/>
                    </a:cubicBezTo>
                    <a:lnTo>
                      <a:pt x="27140" y="1229485"/>
                    </a:lnTo>
                    <a:cubicBezTo>
                      <a:pt x="12151" y="1229485"/>
                      <a:pt x="0" y="1217333"/>
                      <a:pt x="0" y="1202344"/>
                    </a:cubicBezTo>
                    <a:lnTo>
                      <a:pt x="0" y="27140"/>
                    </a:lnTo>
                    <a:cubicBezTo>
                      <a:pt x="0" y="12151"/>
                      <a:pt x="12151" y="0"/>
                      <a:pt x="271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19050"/>
                <a:ext cx="1311513" cy="1248535"/>
              </a:xfrm>
              <a:prstGeom prst="rect">
                <a:avLst/>
              </a:prstGeom>
            </p:spPr>
            <p:txBody>
              <a:bodyPr anchor="ctr" rtlCol="false" tIns="47517" lIns="47517" bIns="47517" rIns="47517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17" id="17"/>
            <p:cNvGrpSpPr/>
            <p:nvPr/>
          </p:nvGrpSpPr>
          <p:grpSpPr>
            <a:xfrm rot="-5400000">
              <a:off x="679735" y="410105"/>
              <a:ext cx="3879895" cy="4188190"/>
              <a:chOff x="0" y="0"/>
              <a:chExt cx="1587397" cy="171353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587397" cy="1713531"/>
              </a:xfrm>
              <a:custGeom>
                <a:avLst/>
                <a:gdLst/>
                <a:ahLst/>
                <a:cxnLst/>
                <a:rect r="r" b="b" t="t" l="l"/>
                <a:pathLst>
                  <a:path h="1713531" w="1587397">
                    <a:moveTo>
                      <a:pt x="31926" y="0"/>
                    </a:moveTo>
                    <a:lnTo>
                      <a:pt x="1555470" y="0"/>
                    </a:lnTo>
                    <a:cubicBezTo>
                      <a:pt x="1563938" y="0"/>
                      <a:pt x="1572058" y="3364"/>
                      <a:pt x="1578046" y="9351"/>
                    </a:cubicBezTo>
                    <a:cubicBezTo>
                      <a:pt x="1584033" y="15338"/>
                      <a:pt x="1587397" y="23459"/>
                      <a:pt x="1587397" y="31926"/>
                    </a:cubicBezTo>
                    <a:lnTo>
                      <a:pt x="1587397" y="1681604"/>
                    </a:lnTo>
                    <a:cubicBezTo>
                      <a:pt x="1587397" y="1699237"/>
                      <a:pt x="1573103" y="1713531"/>
                      <a:pt x="1555470" y="1713531"/>
                    </a:cubicBezTo>
                    <a:lnTo>
                      <a:pt x="31926" y="1713531"/>
                    </a:lnTo>
                    <a:cubicBezTo>
                      <a:pt x="14294" y="1713531"/>
                      <a:pt x="0" y="1699237"/>
                      <a:pt x="0" y="1681604"/>
                    </a:cubicBezTo>
                    <a:lnTo>
                      <a:pt x="0" y="31926"/>
                    </a:lnTo>
                    <a:cubicBezTo>
                      <a:pt x="0" y="14294"/>
                      <a:pt x="14294" y="0"/>
                      <a:pt x="3192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671F"/>
                </a:solidFill>
                <a:prstDash val="lgDash"/>
                <a:miter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19050"/>
                <a:ext cx="1587397" cy="1732581"/>
              </a:xfrm>
              <a:prstGeom prst="rect">
                <a:avLst/>
              </a:prstGeom>
            </p:spPr>
            <p:txBody>
              <a:bodyPr anchor="ctr" rtlCol="false" tIns="36370" lIns="36370" bIns="36370" rIns="36370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552202" y="390338"/>
              <a:ext cx="3794085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Čerešnička: Č</a:t>
              </a: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o tomu dávalo šťavu?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0">
              <a:off x="6154035" y="4799747"/>
              <a:ext cx="7278861" cy="1935692"/>
              <a:chOff x="0" y="0"/>
              <a:chExt cx="1912187" cy="508514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1912187" cy="508514"/>
              </a:xfrm>
              <a:custGeom>
                <a:avLst/>
                <a:gdLst/>
                <a:ahLst/>
                <a:cxnLst/>
                <a:rect r="r" b="b" t="t" l="l"/>
                <a:pathLst>
                  <a:path h="508514" w="1912187">
                    <a:moveTo>
                      <a:pt x="17018" y="0"/>
                    </a:moveTo>
                    <a:lnTo>
                      <a:pt x="1895169" y="0"/>
                    </a:lnTo>
                    <a:cubicBezTo>
                      <a:pt x="1899683" y="0"/>
                      <a:pt x="1904011" y="1793"/>
                      <a:pt x="1907203" y="4984"/>
                    </a:cubicBezTo>
                    <a:cubicBezTo>
                      <a:pt x="1910394" y="8176"/>
                      <a:pt x="1912187" y="12504"/>
                      <a:pt x="1912187" y="17018"/>
                    </a:cubicBezTo>
                    <a:lnTo>
                      <a:pt x="1912187" y="491497"/>
                    </a:lnTo>
                    <a:cubicBezTo>
                      <a:pt x="1912187" y="500895"/>
                      <a:pt x="1904568" y="508514"/>
                      <a:pt x="1895169" y="508514"/>
                    </a:cubicBezTo>
                    <a:lnTo>
                      <a:pt x="17018" y="508514"/>
                    </a:lnTo>
                    <a:cubicBezTo>
                      <a:pt x="7619" y="508514"/>
                      <a:pt x="0" y="500895"/>
                      <a:pt x="0" y="491497"/>
                    </a:cubicBezTo>
                    <a:lnTo>
                      <a:pt x="0" y="17018"/>
                    </a:lnTo>
                    <a:cubicBezTo>
                      <a:pt x="0" y="7619"/>
                      <a:pt x="7619" y="0"/>
                      <a:pt x="170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19050"/>
                <a:ext cx="1912187" cy="527564"/>
              </a:xfrm>
              <a:prstGeom prst="rect">
                <a:avLst/>
              </a:prstGeom>
            </p:spPr>
            <p:txBody>
              <a:bodyPr anchor="ctr" rtlCol="false" tIns="51975" lIns="51975" bIns="51975" rIns="51975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6154035" y="6906191"/>
              <a:ext cx="7278861" cy="1935692"/>
              <a:chOff x="0" y="0"/>
              <a:chExt cx="1912187" cy="508514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1912187" cy="508514"/>
              </a:xfrm>
              <a:custGeom>
                <a:avLst/>
                <a:gdLst/>
                <a:ahLst/>
                <a:cxnLst/>
                <a:rect r="r" b="b" t="t" l="l"/>
                <a:pathLst>
                  <a:path h="508514" w="1912187">
                    <a:moveTo>
                      <a:pt x="17018" y="0"/>
                    </a:moveTo>
                    <a:lnTo>
                      <a:pt x="1895169" y="0"/>
                    </a:lnTo>
                    <a:cubicBezTo>
                      <a:pt x="1899683" y="0"/>
                      <a:pt x="1904011" y="1793"/>
                      <a:pt x="1907203" y="4984"/>
                    </a:cubicBezTo>
                    <a:cubicBezTo>
                      <a:pt x="1910394" y="8176"/>
                      <a:pt x="1912187" y="12504"/>
                      <a:pt x="1912187" y="17018"/>
                    </a:cubicBezTo>
                    <a:lnTo>
                      <a:pt x="1912187" y="491497"/>
                    </a:lnTo>
                    <a:cubicBezTo>
                      <a:pt x="1912187" y="500895"/>
                      <a:pt x="1904568" y="508514"/>
                      <a:pt x="1895169" y="508514"/>
                    </a:cubicBezTo>
                    <a:lnTo>
                      <a:pt x="17018" y="508514"/>
                    </a:lnTo>
                    <a:cubicBezTo>
                      <a:pt x="7619" y="508514"/>
                      <a:pt x="0" y="500895"/>
                      <a:pt x="0" y="491497"/>
                    </a:cubicBezTo>
                    <a:lnTo>
                      <a:pt x="0" y="17018"/>
                    </a:lnTo>
                    <a:cubicBezTo>
                      <a:pt x="0" y="7619"/>
                      <a:pt x="7619" y="0"/>
                      <a:pt x="1701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19050"/>
                <a:ext cx="1912187" cy="527564"/>
              </a:xfrm>
              <a:prstGeom prst="rect">
                <a:avLst/>
              </a:prstGeom>
            </p:spPr>
            <p:txBody>
              <a:bodyPr anchor="ctr" rtlCol="false" tIns="51975" lIns="51975" bIns="51975" rIns="51975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6154035" y="2693304"/>
              <a:ext cx="7287635" cy="1935692"/>
              <a:chOff x="0" y="0"/>
              <a:chExt cx="1914492" cy="508514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914492" cy="508514"/>
              </a:xfrm>
              <a:custGeom>
                <a:avLst/>
                <a:gdLst/>
                <a:ahLst/>
                <a:cxnLst/>
                <a:rect r="r" b="b" t="t" l="l"/>
                <a:pathLst>
                  <a:path h="508514" w="1914492">
                    <a:moveTo>
                      <a:pt x="16997" y="0"/>
                    </a:moveTo>
                    <a:lnTo>
                      <a:pt x="1897495" y="0"/>
                    </a:lnTo>
                    <a:cubicBezTo>
                      <a:pt x="1906882" y="0"/>
                      <a:pt x="1914492" y="7610"/>
                      <a:pt x="1914492" y="16997"/>
                    </a:cubicBezTo>
                    <a:lnTo>
                      <a:pt x="1914492" y="491517"/>
                    </a:lnTo>
                    <a:cubicBezTo>
                      <a:pt x="1914492" y="496025"/>
                      <a:pt x="1912702" y="500348"/>
                      <a:pt x="1909514" y="503536"/>
                    </a:cubicBezTo>
                    <a:cubicBezTo>
                      <a:pt x="1906326" y="506724"/>
                      <a:pt x="1902003" y="508514"/>
                      <a:pt x="1897495" y="508514"/>
                    </a:cubicBezTo>
                    <a:lnTo>
                      <a:pt x="16997" y="508514"/>
                    </a:lnTo>
                    <a:cubicBezTo>
                      <a:pt x="7610" y="508514"/>
                      <a:pt x="0" y="500904"/>
                      <a:pt x="0" y="491517"/>
                    </a:cubicBezTo>
                    <a:lnTo>
                      <a:pt x="0" y="16997"/>
                    </a:lnTo>
                    <a:cubicBezTo>
                      <a:pt x="0" y="7610"/>
                      <a:pt x="7610" y="0"/>
                      <a:pt x="1699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19050"/>
                <a:ext cx="1914492" cy="527564"/>
              </a:xfrm>
              <a:prstGeom prst="rect">
                <a:avLst/>
              </a:prstGeom>
            </p:spPr>
            <p:txBody>
              <a:bodyPr anchor="ctr" rtlCol="false" tIns="51975" lIns="51975" bIns="51975" rIns="51975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-5400000">
              <a:off x="9008763" y="224630"/>
              <a:ext cx="1554508" cy="6873040"/>
              <a:chOff x="0" y="0"/>
              <a:chExt cx="581440" cy="2570756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581440" cy="2570756"/>
              </a:xfrm>
              <a:custGeom>
                <a:avLst/>
                <a:gdLst/>
                <a:ahLst/>
                <a:cxnLst/>
                <a:rect r="r" b="b" t="t" l="l"/>
                <a:pathLst>
                  <a:path h="2570756" w="581440">
                    <a:moveTo>
                      <a:pt x="79685" y="0"/>
                    </a:moveTo>
                    <a:lnTo>
                      <a:pt x="501755" y="0"/>
                    </a:lnTo>
                    <a:cubicBezTo>
                      <a:pt x="545764" y="0"/>
                      <a:pt x="581440" y="35676"/>
                      <a:pt x="581440" y="79685"/>
                    </a:cubicBezTo>
                    <a:lnTo>
                      <a:pt x="581440" y="2491071"/>
                    </a:lnTo>
                    <a:cubicBezTo>
                      <a:pt x="581440" y="2535080"/>
                      <a:pt x="545764" y="2570756"/>
                      <a:pt x="501755" y="2570756"/>
                    </a:cubicBezTo>
                    <a:lnTo>
                      <a:pt x="79685" y="2570756"/>
                    </a:lnTo>
                    <a:cubicBezTo>
                      <a:pt x="35676" y="2570756"/>
                      <a:pt x="0" y="2535080"/>
                      <a:pt x="0" y="2491071"/>
                    </a:cubicBezTo>
                    <a:lnTo>
                      <a:pt x="0" y="79685"/>
                    </a:lnTo>
                    <a:cubicBezTo>
                      <a:pt x="0" y="35676"/>
                      <a:pt x="35676" y="0"/>
                      <a:pt x="7968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671F"/>
                </a:solidFill>
                <a:prstDash val="lgDash"/>
                <a:miter/>
              </a:ln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19050"/>
                <a:ext cx="581440" cy="2589806"/>
              </a:xfrm>
              <a:prstGeom prst="rect">
                <a:avLst/>
              </a:prstGeom>
            </p:spPr>
            <p:txBody>
              <a:bodyPr anchor="ctr" rtlCol="false" tIns="39783" lIns="39783" bIns="39783" rIns="39783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-5400000">
              <a:off x="9008763" y="2336147"/>
              <a:ext cx="1554508" cy="6873040"/>
              <a:chOff x="0" y="0"/>
              <a:chExt cx="581440" cy="2570756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581440" cy="2570756"/>
              </a:xfrm>
              <a:custGeom>
                <a:avLst/>
                <a:gdLst/>
                <a:ahLst/>
                <a:cxnLst/>
                <a:rect r="r" b="b" t="t" l="l"/>
                <a:pathLst>
                  <a:path h="2570756" w="581440">
                    <a:moveTo>
                      <a:pt x="79685" y="0"/>
                    </a:moveTo>
                    <a:lnTo>
                      <a:pt x="501755" y="0"/>
                    </a:lnTo>
                    <a:cubicBezTo>
                      <a:pt x="545764" y="0"/>
                      <a:pt x="581440" y="35676"/>
                      <a:pt x="581440" y="79685"/>
                    </a:cubicBezTo>
                    <a:lnTo>
                      <a:pt x="581440" y="2491071"/>
                    </a:lnTo>
                    <a:cubicBezTo>
                      <a:pt x="581440" y="2535080"/>
                      <a:pt x="545764" y="2570756"/>
                      <a:pt x="501755" y="2570756"/>
                    </a:cubicBezTo>
                    <a:lnTo>
                      <a:pt x="79685" y="2570756"/>
                    </a:lnTo>
                    <a:cubicBezTo>
                      <a:pt x="35676" y="2570756"/>
                      <a:pt x="0" y="2535080"/>
                      <a:pt x="0" y="2491071"/>
                    </a:cubicBezTo>
                    <a:lnTo>
                      <a:pt x="0" y="79685"/>
                    </a:lnTo>
                    <a:cubicBezTo>
                      <a:pt x="0" y="35676"/>
                      <a:pt x="35676" y="0"/>
                      <a:pt x="7968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671F"/>
                </a:solidFill>
                <a:prstDash val="lgDash"/>
                <a:miter/>
              </a:ln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19050"/>
                <a:ext cx="581440" cy="2589806"/>
              </a:xfrm>
              <a:prstGeom prst="rect">
                <a:avLst/>
              </a:prstGeom>
            </p:spPr>
            <p:txBody>
              <a:bodyPr anchor="ctr" rtlCol="false" tIns="39783" lIns="39783" bIns="39783" rIns="39783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-5400000">
              <a:off x="9050469" y="4416529"/>
              <a:ext cx="1471094" cy="6873040"/>
              <a:chOff x="0" y="0"/>
              <a:chExt cx="550240" cy="2570756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550240" cy="2570756"/>
              </a:xfrm>
              <a:custGeom>
                <a:avLst/>
                <a:gdLst/>
                <a:ahLst/>
                <a:cxnLst/>
                <a:rect r="r" b="b" t="t" l="l"/>
                <a:pathLst>
                  <a:path h="2570756" w="550240">
                    <a:moveTo>
                      <a:pt x="84203" y="0"/>
                    </a:moveTo>
                    <a:lnTo>
                      <a:pt x="466037" y="0"/>
                    </a:lnTo>
                    <a:cubicBezTo>
                      <a:pt x="488369" y="0"/>
                      <a:pt x="509787" y="8871"/>
                      <a:pt x="525578" y="24663"/>
                    </a:cubicBezTo>
                    <a:cubicBezTo>
                      <a:pt x="541369" y="40454"/>
                      <a:pt x="550240" y="61871"/>
                      <a:pt x="550240" y="84203"/>
                    </a:cubicBezTo>
                    <a:lnTo>
                      <a:pt x="550240" y="2486553"/>
                    </a:lnTo>
                    <a:cubicBezTo>
                      <a:pt x="550240" y="2508885"/>
                      <a:pt x="541369" y="2530302"/>
                      <a:pt x="525578" y="2546093"/>
                    </a:cubicBezTo>
                    <a:cubicBezTo>
                      <a:pt x="509787" y="2561885"/>
                      <a:pt x="488369" y="2570756"/>
                      <a:pt x="466037" y="2570756"/>
                    </a:cubicBezTo>
                    <a:lnTo>
                      <a:pt x="84203" y="2570756"/>
                    </a:lnTo>
                    <a:cubicBezTo>
                      <a:pt x="61871" y="2570756"/>
                      <a:pt x="40454" y="2561885"/>
                      <a:pt x="24663" y="2546093"/>
                    </a:cubicBezTo>
                    <a:cubicBezTo>
                      <a:pt x="8871" y="2530302"/>
                      <a:pt x="0" y="2508885"/>
                      <a:pt x="0" y="2486553"/>
                    </a:cubicBezTo>
                    <a:lnTo>
                      <a:pt x="0" y="84203"/>
                    </a:lnTo>
                    <a:cubicBezTo>
                      <a:pt x="0" y="61871"/>
                      <a:pt x="8871" y="40454"/>
                      <a:pt x="24663" y="24663"/>
                    </a:cubicBezTo>
                    <a:cubicBezTo>
                      <a:pt x="40454" y="8871"/>
                      <a:pt x="61871" y="0"/>
                      <a:pt x="8420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671F"/>
                </a:solidFill>
                <a:prstDash val="lgDash"/>
                <a:miter/>
              </a:ln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19050"/>
                <a:ext cx="550240" cy="2589806"/>
              </a:xfrm>
              <a:prstGeom prst="rect">
                <a:avLst/>
              </a:prstGeom>
            </p:spPr>
            <p:txBody>
              <a:bodyPr anchor="ctr" rtlCol="false" tIns="39783" lIns="39783" bIns="39783" rIns="39783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337649" y="4871169"/>
              <a:ext cx="5520639" cy="3970714"/>
              <a:chOff x="0" y="0"/>
              <a:chExt cx="1801208" cy="1295517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1801207" cy="1295517"/>
              </a:xfrm>
              <a:custGeom>
                <a:avLst/>
                <a:gdLst/>
                <a:ahLst/>
                <a:cxnLst/>
                <a:rect r="r" b="b" t="t" l="l"/>
                <a:pathLst>
                  <a:path h="1295517" w="1801207">
                    <a:moveTo>
                      <a:pt x="22438" y="0"/>
                    </a:moveTo>
                    <a:lnTo>
                      <a:pt x="1778770" y="0"/>
                    </a:lnTo>
                    <a:cubicBezTo>
                      <a:pt x="1784721" y="0"/>
                      <a:pt x="1790428" y="2364"/>
                      <a:pt x="1794636" y="6572"/>
                    </a:cubicBezTo>
                    <a:cubicBezTo>
                      <a:pt x="1798843" y="10780"/>
                      <a:pt x="1801207" y="16487"/>
                      <a:pt x="1801207" y="22438"/>
                    </a:cubicBezTo>
                    <a:lnTo>
                      <a:pt x="1801207" y="1273079"/>
                    </a:lnTo>
                    <a:cubicBezTo>
                      <a:pt x="1801207" y="1279030"/>
                      <a:pt x="1798843" y="1284737"/>
                      <a:pt x="1794636" y="1288945"/>
                    </a:cubicBezTo>
                    <a:cubicBezTo>
                      <a:pt x="1790428" y="1293153"/>
                      <a:pt x="1784721" y="1295517"/>
                      <a:pt x="1778770" y="1295517"/>
                    </a:cubicBezTo>
                    <a:lnTo>
                      <a:pt x="22438" y="1295517"/>
                    </a:lnTo>
                    <a:cubicBezTo>
                      <a:pt x="16487" y="1295517"/>
                      <a:pt x="10780" y="1293153"/>
                      <a:pt x="6572" y="1288945"/>
                    </a:cubicBezTo>
                    <a:cubicBezTo>
                      <a:pt x="2364" y="1284737"/>
                      <a:pt x="0" y="1279030"/>
                      <a:pt x="0" y="1273079"/>
                    </a:cubicBezTo>
                    <a:lnTo>
                      <a:pt x="0" y="22438"/>
                    </a:lnTo>
                    <a:cubicBezTo>
                      <a:pt x="0" y="16487"/>
                      <a:pt x="2364" y="10780"/>
                      <a:pt x="6572" y="6572"/>
                    </a:cubicBezTo>
                    <a:cubicBezTo>
                      <a:pt x="10780" y="2364"/>
                      <a:pt x="16487" y="0"/>
                      <a:pt x="2243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 cap="sq">
                <a:solidFill>
                  <a:srgbClr val="FFB81C"/>
                </a:solidFill>
                <a:prstDash val="solid"/>
                <a:miter/>
              </a:ln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-19050"/>
                <a:ext cx="1801208" cy="1314567"/>
              </a:xfrm>
              <a:prstGeom prst="rect">
                <a:avLst/>
              </a:prstGeom>
            </p:spPr>
            <p:txBody>
              <a:bodyPr anchor="ctr" rtlCol="false" tIns="41850" lIns="41850" bIns="41850" rIns="41850"/>
              <a:lstStyle/>
              <a:p>
                <a:pPr algn="ctr">
                  <a:lnSpc>
                    <a:spcPts val="1508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-5400000">
              <a:off x="1340449" y="4242620"/>
              <a:ext cx="3515038" cy="5176916"/>
              <a:chOff x="0" y="0"/>
              <a:chExt cx="1632862" cy="2404864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1632862" cy="2404864"/>
              </a:xfrm>
              <a:custGeom>
                <a:avLst/>
                <a:gdLst/>
                <a:ahLst/>
                <a:cxnLst/>
                <a:rect r="r" b="b" t="t" l="l"/>
                <a:pathLst>
                  <a:path h="2404864" w="1632862">
                    <a:moveTo>
                      <a:pt x="35240" y="0"/>
                    </a:moveTo>
                    <a:lnTo>
                      <a:pt x="1597621" y="0"/>
                    </a:lnTo>
                    <a:cubicBezTo>
                      <a:pt x="1617084" y="0"/>
                      <a:pt x="1632862" y="15778"/>
                      <a:pt x="1632862" y="35240"/>
                    </a:cubicBezTo>
                    <a:lnTo>
                      <a:pt x="1632862" y="2369623"/>
                    </a:lnTo>
                    <a:cubicBezTo>
                      <a:pt x="1632862" y="2389086"/>
                      <a:pt x="1617084" y="2404864"/>
                      <a:pt x="1597621" y="2404864"/>
                    </a:cubicBezTo>
                    <a:lnTo>
                      <a:pt x="35240" y="2404864"/>
                    </a:lnTo>
                    <a:cubicBezTo>
                      <a:pt x="25894" y="2404864"/>
                      <a:pt x="16930" y="2401151"/>
                      <a:pt x="10322" y="2394542"/>
                    </a:cubicBezTo>
                    <a:cubicBezTo>
                      <a:pt x="3713" y="2387933"/>
                      <a:pt x="0" y="2378970"/>
                      <a:pt x="0" y="2369623"/>
                    </a:cubicBezTo>
                    <a:lnTo>
                      <a:pt x="0" y="35240"/>
                    </a:lnTo>
                    <a:cubicBezTo>
                      <a:pt x="0" y="15778"/>
                      <a:pt x="15778" y="0"/>
                      <a:pt x="3524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FF671F"/>
                </a:solidFill>
                <a:prstDash val="lgDash"/>
                <a:miter/>
              </a:ln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19050"/>
                <a:ext cx="1632862" cy="2423914"/>
              </a:xfrm>
              <a:prstGeom prst="rect">
                <a:avLst/>
              </a:prstGeom>
            </p:spPr>
            <p:txBody>
              <a:bodyPr anchor="ctr" rtlCol="false" tIns="32033" lIns="32033" bIns="32033" rIns="32033"/>
              <a:lstStyle/>
              <a:p>
                <a:pPr algn="ctr">
                  <a:lnSpc>
                    <a:spcPts val="1154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45" id="45"/>
            <p:cNvGrpSpPr/>
            <p:nvPr/>
          </p:nvGrpSpPr>
          <p:grpSpPr>
            <a:xfrm rot="0">
              <a:off x="4346288" y="1420147"/>
              <a:ext cx="3024000" cy="3024000"/>
              <a:chOff x="0" y="0"/>
              <a:chExt cx="812800" cy="812800"/>
            </a:xfrm>
          </p:grpSpPr>
          <p:sp>
            <p:nvSpPr>
              <p:cNvPr name="Freeform 46" id="4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7" id="47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48" id="48"/>
            <p:cNvGrpSpPr/>
            <p:nvPr/>
          </p:nvGrpSpPr>
          <p:grpSpPr>
            <a:xfrm rot="0">
              <a:off x="4513073" y="3343663"/>
              <a:ext cx="3024000" cy="3024000"/>
              <a:chOff x="0" y="0"/>
              <a:chExt cx="812800" cy="812800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51" id="51"/>
            <p:cNvGrpSpPr/>
            <p:nvPr/>
          </p:nvGrpSpPr>
          <p:grpSpPr>
            <a:xfrm rot="0">
              <a:off x="4031544" y="3238007"/>
              <a:ext cx="3024000" cy="3024000"/>
              <a:chOff x="0" y="0"/>
              <a:chExt cx="812800" cy="812800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54" id="54"/>
            <p:cNvGrpSpPr/>
            <p:nvPr/>
          </p:nvGrpSpPr>
          <p:grpSpPr>
            <a:xfrm rot="-6523605">
              <a:off x="5122615" y="864645"/>
              <a:ext cx="233052" cy="1604465"/>
              <a:chOff x="0" y="0"/>
              <a:chExt cx="118061" cy="812800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118061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118061">
                    <a:moveTo>
                      <a:pt x="59030" y="0"/>
                    </a:moveTo>
                    <a:cubicBezTo>
                      <a:pt x="26429" y="0"/>
                      <a:pt x="0" y="181951"/>
                      <a:pt x="0" y="406400"/>
                    </a:cubicBezTo>
                    <a:cubicBezTo>
                      <a:pt x="0" y="630849"/>
                      <a:pt x="26429" y="812800"/>
                      <a:pt x="59030" y="812800"/>
                    </a:cubicBezTo>
                    <a:cubicBezTo>
                      <a:pt x="91632" y="812800"/>
                      <a:pt x="118061" y="630849"/>
                      <a:pt x="118061" y="406400"/>
                    </a:cubicBezTo>
                    <a:cubicBezTo>
                      <a:pt x="118061" y="181951"/>
                      <a:pt x="91632" y="0"/>
                      <a:pt x="5903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11068" y="38100"/>
                <a:ext cx="95924" cy="69850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57" id="57"/>
            <p:cNvGrpSpPr/>
            <p:nvPr/>
          </p:nvGrpSpPr>
          <p:grpSpPr>
            <a:xfrm rot="0">
              <a:off x="4713778" y="5598634"/>
              <a:ext cx="2671678" cy="3243250"/>
              <a:chOff x="0" y="0"/>
              <a:chExt cx="718102" cy="871731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718102" cy="871731"/>
              </a:xfrm>
              <a:custGeom>
                <a:avLst/>
                <a:gdLst/>
                <a:ahLst/>
                <a:cxnLst/>
                <a:rect r="r" b="b" t="t" l="l"/>
                <a:pathLst>
                  <a:path h="871731" w="718102">
                    <a:moveTo>
                      <a:pt x="359051" y="871731"/>
                    </a:moveTo>
                    <a:lnTo>
                      <a:pt x="718102" y="0"/>
                    </a:lnTo>
                    <a:lnTo>
                      <a:pt x="0" y="0"/>
                    </a:lnTo>
                    <a:lnTo>
                      <a:pt x="359051" y="8717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112203" y="24166"/>
                <a:ext cx="493695" cy="4428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60" id="60"/>
            <p:cNvGrpSpPr/>
            <p:nvPr/>
          </p:nvGrpSpPr>
          <p:grpSpPr>
            <a:xfrm rot="-506066">
              <a:off x="4163052" y="5755778"/>
              <a:ext cx="2892885" cy="3243250"/>
              <a:chOff x="0" y="0"/>
              <a:chExt cx="777559" cy="871731"/>
            </a:xfrm>
          </p:grpSpPr>
          <p:sp>
            <p:nvSpPr>
              <p:cNvPr name="Freeform 61" id="61"/>
              <p:cNvSpPr/>
              <p:nvPr/>
            </p:nvSpPr>
            <p:spPr>
              <a:xfrm flipH="false" flipV="false" rot="0">
                <a:off x="0" y="0"/>
                <a:ext cx="777559" cy="871731"/>
              </a:xfrm>
              <a:custGeom>
                <a:avLst/>
                <a:gdLst/>
                <a:ahLst/>
                <a:cxnLst/>
                <a:rect r="r" b="b" t="t" l="l"/>
                <a:pathLst>
                  <a:path h="871731" w="777559">
                    <a:moveTo>
                      <a:pt x="388779" y="871731"/>
                    </a:moveTo>
                    <a:lnTo>
                      <a:pt x="777559" y="0"/>
                    </a:lnTo>
                    <a:lnTo>
                      <a:pt x="0" y="0"/>
                    </a:lnTo>
                    <a:lnTo>
                      <a:pt x="388779" y="87173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2" id="62"/>
              <p:cNvSpPr txBox="true"/>
              <p:nvPr/>
            </p:nvSpPr>
            <p:spPr>
              <a:xfrm>
                <a:off x="121494" y="24166"/>
                <a:ext cx="534572" cy="44283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63" id="63"/>
            <p:cNvSpPr/>
            <p:nvPr/>
          </p:nvSpPr>
          <p:spPr>
            <a:xfrm flipH="false" flipV="false" rot="0">
              <a:off x="4584278" y="5018743"/>
              <a:ext cx="2494435" cy="3569853"/>
            </a:xfrm>
            <a:custGeom>
              <a:avLst/>
              <a:gdLst/>
              <a:ahLst/>
              <a:cxnLst/>
              <a:rect r="r" b="b" t="t" l="l"/>
              <a:pathLst>
                <a:path h="3569853" w="2494435">
                  <a:moveTo>
                    <a:pt x="0" y="0"/>
                  </a:moveTo>
                  <a:lnTo>
                    <a:pt x="2494435" y="0"/>
                  </a:lnTo>
                  <a:lnTo>
                    <a:pt x="2494435" y="3569853"/>
                  </a:lnTo>
                  <a:lnTo>
                    <a:pt x="0" y="35698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4" id="64"/>
            <p:cNvSpPr/>
            <p:nvPr/>
          </p:nvSpPr>
          <p:spPr>
            <a:xfrm flipH="false" flipV="false" rot="0">
              <a:off x="4343901" y="3625984"/>
              <a:ext cx="3003402" cy="2472801"/>
            </a:xfrm>
            <a:custGeom>
              <a:avLst/>
              <a:gdLst/>
              <a:ahLst/>
              <a:cxnLst/>
              <a:rect r="r" b="b" t="t" l="l"/>
              <a:pathLst>
                <a:path h="2472801" w="3003402">
                  <a:moveTo>
                    <a:pt x="0" y="0"/>
                  </a:moveTo>
                  <a:lnTo>
                    <a:pt x="3003402" y="0"/>
                  </a:lnTo>
                  <a:lnTo>
                    <a:pt x="3003402" y="2472801"/>
                  </a:lnTo>
                  <a:lnTo>
                    <a:pt x="0" y="2472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5" id="65"/>
            <p:cNvSpPr/>
            <p:nvPr/>
          </p:nvSpPr>
          <p:spPr>
            <a:xfrm flipH="false" flipV="false" rot="0">
              <a:off x="4297503" y="2609153"/>
              <a:ext cx="3003402" cy="2472801"/>
            </a:xfrm>
            <a:custGeom>
              <a:avLst/>
              <a:gdLst/>
              <a:ahLst/>
              <a:cxnLst/>
              <a:rect r="r" b="b" t="t" l="l"/>
              <a:pathLst>
                <a:path h="2472801" w="3003402">
                  <a:moveTo>
                    <a:pt x="0" y="0"/>
                  </a:moveTo>
                  <a:lnTo>
                    <a:pt x="3003402" y="0"/>
                  </a:lnTo>
                  <a:lnTo>
                    <a:pt x="3003402" y="2472802"/>
                  </a:lnTo>
                  <a:lnTo>
                    <a:pt x="0" y="24728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6" id="66"/>
            <p:cNvSpPr/>
            <p:nvPr/>
          </p:nvSpPr>
          <p:spPr>
            <a:xfrm flipH="false" flipV="false" rot="0">
              <a:off x="4297503" y="1592968"/>
              <a:ext cx="3003402" cy="2472801"/>
            </a:xfrm>
            <a:custGeom>
              <a:avLst/>
              <a:gdLst/>
              <a:ahLst/>
              <a:cxnLst/>
              <a:rect r="r" b="b" t="t" l="l"/>
              <a:pathLst>
                <a:path h="2472801" w="3003402">
                  <a:moveTo>
                    <a:pt x="0" y="0"/>
                  </a:moveTo>
                  <a:lnTo>
                    <a:pt x="3003402" y="0"/>
                  </a:lnTo>
                  <a:lnTo>
                    <a:pt x="3003402" y="2472801"/>
                  </a:lnTo>
                  <a:lnTo>
                    <a:pt x="0" y="2472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7" id="67"/>
            <p:cNvSpPr/>
            <p:nvPr/>
          </p:nvSpPr>
          <p:spPr>
            <a:xfrm flipH="false" flipV="false" rot="0">
              <a:off x="4883698" y="1592968"/>
              <a:ext cx="2007715" cy="1663894"/>
            </a:xfrm>
            <a:custGeom>
              <a:avLst/>
              <a:gdLst/>
              <a:ahLst/>
              <a:cxnLst/>
              <a:rect r="r" b="b" t="t" l="l"/>
              <a:pathLst>
                <a:path h="1663894" w="2007715">
                  <a:moveTo>
                    <a:pt x="0" y="0"/>
                  </a:moveTo>
                  <a:lnTo>
                    <a:pt x="2007715" y="0"/>
                  </a:lnTo>
                  <a:lnTo>
                    <a:pt x="2007715" y="1663894"/>
                  </a:lnTo>
                  <a:lnTo>
                    <a:pt x="0" y="1663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8" id="68"/>
            <p:cNvSpPr/>
            <p:nvPr/>
          </p:nvSpPr>
          <p:spPr>
            <a:xfrm flipH="false" flipV="false" rot="-1996555">
              <a:off x="4085598" y="223997"/>
              <a:ext cx="1564592" cy="2503347"/>
            </a:xfrm>
            <a:custGeom>
              <a:avLst/>
              <a:gdLst/>
              <a:ahLst/>
              <a:cxnLst/>
              <a:rect r="r" b="b" t="t" l="l"/>
              <a:pathLst>
                <a:path h="2503347" w="1564592">
                  <a:moveTo>
                    <a:pt x="0" y="0"/>
                  </a:moveTo>
                  <a:lnTo>
                    <a:pt x="1564592" y="0"/>
                  </a:lnTo>
                  <a:lnTo>
                    <a:pt x="1564592" y="2503346"/>
                  </a:lnTo>
                  <a:lnTo>
                    <a:pt x="0" y="2503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69" id="69"/>
            <p:cNvGrpSpPr/>
            <p:nvPr/>
          </p:nvGrpSpPr>
          <p:grpSpPr>
            <a:xfrm rot="-425940">
              <a:off x="4602168" y="2361346"/>
              <a:ext cx="1008503" cy="352067"/>
              <a:chOff x="0" y="0"/>
              <a:chExt cx="406400" cy="141874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406400" cy="141874"/>
              </a:xfrm>
              <a:custGeom>
                <a:avLst/>
                <a:gdLst/>
                <a:ahLst/>
                <a:cxnLst/>
                <a:rect r="r" b="b" t="t" l="l"/>
                <a:pathLst>
                  <a:path h="141874" w="406400">
                    <a:moveTo>
                      <a:pt x="203200" y="0"/>
                    </a:moveTo>
                    <a:cubicBezTo>
                      <a:pt x="90976" y="0"/>
                      <a:pt x="0" y="31760"/>
                      <a:pt x="0" y="70937"/>
                    </a:cubicBezTo>
                    <a:cubicBezTo>
                      <a:pt x="0" y="110114"/>
                      <a:pt x="90976" y="141874"/>
                      <a:pt x="203200" y="141874"/>
                    </a:cubicBezTo>
                    <a:cubicBezTo>
                      <a:pt x="315424" y="141874"/>
                      <a:pt x="406400" y="110114"/>
                      <a:pt x="406400" y="70937"/>
                    </a:cubicBezTo>
                    <a:cubicBezTo>
                      <a:pt x="406400" y="31760"/>
                      <a:pt x="315424" y="0"/>
                      <a:pt x="203200" y="0"/>
                    </a:cubicBezTo>
                    <a:close/>
                  </a:path>
                </a:pathLst>
              </a:custGeom>
              <a:solidFill>
                <a:srgbClr val="00B5E2"/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38100" y="-5749"/>
                <a:ext cx="330200" cy="134323"/>
              </a:xfrm>
              <a:prstGeom prst="rect">
                <a:avLst/>
              </a:prstGeom>
            </p:spPr>
            <p:txBody>
              <a:bodyPr anchor="ctr" rtlCol="false" tIns="33884" lIns="33884" bIns="33884" rIns="33884"/>
              <a:lstStyle/>
              <a:p>
                <a:pPr algn="ctr">
                  <a:lnSpc>
                    <a:spcPts val="1508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72" id="72"/>
            <p:cNvSpPr txBox="true"/>
            <p:nvPr/>
          </p:nvSpPr>
          <p:spPr>
            <a:xfrm rot="0">
              <a:off x="3097968" y="8857833"/>
              <a:ext cx="7199424" cy="6608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20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Keby dnešná hodina bola zmrzlinou.</a:t>
              </a:r>
            </a:p>
          </p:txBody>
        </p:sp>
        <p:sp>
          <p:nvSpPr>
            <p:cNvPr name="TextBox 73" id="73"/>
            <p:cNvSpPr txBox="true"/>
            <p:nvPr/>
          </p:nvSpPr>
          <p:spPr>
            <a:xfrm rot="0">
              <a:off x="10225657" y="2797946"/>
              <a:ext cx="2813430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3. kopček: Kľúčové slová</a:t>
              </a:r>
            </a:p>
          </p:txBody>
        </p:sp>
        <p:sp>
          <p:nvSpPr>
            <p:cNvPr name="TextBox 74" id="74"/>
            <p:cNvSpPr txBox="true"/>
            <p:nvPr/>
          </p:nvSpPr>
          <p:spPr>
            <a:xfrm rot="0">
              <a:off x="9645273" y="4923979"/>
              <a:ext cx="3393814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2. kopček: Dôležitá informácia</a:t>
              </a:r>
            </a:p>
          </p:txBody>
        </p:sp>
        <p:sp>
          <p:nvSpPr>
            <p:cNvPr name="TextBox 75" id="75"/>
            <p:cNvSpPr txBox="true"/>
            <p:nvPr/>
          </p:nvSpPr>
          <p:spPr>
            <a:xfrm rot="0">
              <a:off x="9645273" y="6991652"/>
              <a:ext cx="3417814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1. k</a:t>
              </a: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opček: Hlavná myšlienka</a:t>
              </a:r>
            </a:p>
          </p:txBody>
        </p:sp>
        <p:sp>
          <p:nvSpPr>
            <p:cNvPr name="TextBox 76" id="76"/>
            <p:cNvSpPr txBox="true"/>
            <p:nvPr/>
          </p:nvSpPr>
          <p:spPr>
            <a:xfrm rot="0">
              <a:off x="600023" y="4928274"/>
              <a:ext cx="2019659" cy="3712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3087"/>
                  </a:solidFill>
                  <a:latin typeface="Bariol"/>
                  <a:ea typeface="Bariol"/>
                  <a:cs typeface="Bariol"/>
                  <a:sym typeface="Bariol"/>
                </a:rPr>
                <a:t>Kornútok: Téma</a:t>
              </a:r>
            </a:p>
          </p:txBody>
        </p:sp>
        <p:sp>
          <p:nvSpPr>
            <p:cNvPr name="TextBox 77" id="77"/>
            <p:cNvSpPr txBox="true"/>
            <p:nvPr/>
          </p:nvSpPr>
          <p:spPr>
            <a:xfrm rot="0">
              <a:off x="412826" y="9333019"/>
              <a:ext cx="695722" cy="424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B81C"/>
                  </a:solidFill>
                  <a:latin typeface="Bariol"/>
                  <a:ea typeface="Bariol"/>
                  <a:cs typeface="Bariol"/>
                  <a:sym typeface="Bariol"/>
                </a:rPr>
                <a:t>LETO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0542" y="172588"/>
            <a:ext cx="10845757" cy="7318376"/>
            <a:chOff x="0" y="0"/>
            <a:chExt cx="14461010" cy="9757834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621369" y="0"/>
              <a:ext cx="13839641" cy="9616674"/>
              <a:chOff x="0" y="0"/>
              <a:chExt cx="3719861" cy="2584799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3719861" cy="2584799"/>
              </a:xfrm>
              <a:custGeom>
                <a:avLst/>
                <a:gdLst/>
                <a:ahLst/>
                <a:cxnLst/>
                <a:rect r="r" b="b" t="t" l="l"/>
                <a:pathLst>
                  <a:path h="2584799" w="3719861">
                    <a:moveTo>
                      <a:pt x="27597" y="0"/>
                    </a:moveTo>
                    <a:lnTo>
                      <a:pt x="3692264" y="0"/>
                    </a:lnTo>
                    <a:cubicBezTo>
                      <a:pt x="3699583" y="0"/>
                      <a:pt x="3706603" y="2908"/>
                      <a:pt x="3711778" y="8083"/>
                    </a:cubicBezTo>
                    <a:cubicBezTo>
                      <a:pt x="3716954" y="13258"/>
                      <a:pt x="3719861" y="20278"/>
                      <a:pt x="3719861" y="27597"/>
                    </a:cubicBezTo>
                    <a:lnTo>
                      <a:pt x="3719861" y="2557202"/>
                    </a:lnTo>
                    <a:cubicBezTo>
                      <a:pt x="3719861" y="2564521"/>
                      <a:pt x="3716954" y="2571541"/>
                      <a:pt x="3711778" y="2576716"/>
                    </a:cubicBezTo>
                    <a:cubicBezTo>
                      <a:pt x="3706603" y="2581891"/>
                      <a:pt x="3699583" y="2584799"/>
                      <a:pt x="3692264" y="2584799"/>
                    </a:cubicBezTo>
                    <a:lnTo>
                      <a:pt x="27597" y="2584799"/>
                    </a:lnTo>
                    <a:cubicBezTo>
                      <a:pt x="12356" y="2584799"/>
                      <a:pt x="0" y="2572443"/>
                      <a:pt x="0" y="2557202"/>
                    </a:cubicBezTo>
                    <a:lnTo>
                      <a:pt x="0" y="27597"/>
                    </a:lnTo>
                    <a:cubicBezTo>
                      <a:pt x="0" y="20278"/>
                      <a:pt x="2908" y="13258"/>
                      <a:pt x="8083" y="8083"/>
                    </a:cubicBezTo>
                    <a:cubicBezTo>
                      <a:pt x="13258" y="2908"/>
                      <a:pt x="20278" y="0"/>
                      <a:pt x="275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FF671F"/>
                </a:solidFill>
                <a:prstDash val="solid"/>
                <a:round/>
              </a:ln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3719861" cy="262289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611"/>
                  </a:lnSpc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938335" y="454760"/>
              <a:ext cx="13127441" cy="843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Jesenné farebné listy - s reflexiou sme si istí.</a:t>
              </a:r>
            </a:p>
          </p:txBody>
        </p:sp>
        <p:sp>
          <p:nvSpPr>
            <p:cNvPr name="Freeform 7" id="7"/>
            <p:cNvSpPr/>
            <p:nvPr/>
          </p:nvSpPr>
          <p:spPr>
            <a:xfrm flipH="false" flipV="false" rot="0">
              <a:off x="12033427" y="8841883"/>
              <a:ext cx="1998325" cy="604857"/>
            </a:xfrm>
            <a:custGeom>
              <a:avLst/>
              <a:gdLst/>
              <a:ahLst/>
              <a:cxnLst/>
              <a:rect r="r" b="b" t="t" l="l"/>
              <a:pathLst>
                <a:path h="604857" w="1998325">
                  <a:moveTo>
                    <a:pt x="0" y="0"/>
                  </a:moveTo>
                  <a:lnTo>
                    <a:pt x="1998325" y="0"/>
                  </a:lnTo>
                  <a:lnTo>
                    <a:pt x="1998325" y="604857"/>
                  </a:lnTo>
                  <a:lnTo>
                    <a:pt x="0" y="604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7541189" y="3004308"/>
              <a:ext cx="6000743" cy="957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som si na dnešnom stretnutí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nahrabal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541189" y="4644819"/>
              <a:ext cx="6000743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mi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napad(a)lo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7541189" y="5840830"/>
              <a:ext cx="6000743" cy="4622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53390" indent="-226695" lvl="1">
                <a:lnSpc>
                  <a:spcPts val="2940"/>
                </a:lnSpc>
                <a:buFont typeface="Arial"/>
                <a:buChar char="•"/>
              </a:pP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Čo sa mi dnes </a:t>
              </a:r>
              <a:r>
                <a:rPr lang="en-US" b="true" sz="2100">
                  <a:solidFill>
                    <a:srgbClr val="003087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vyfarbilo</a:t>
              </a:r>
              <a:r>
                <a:rPr lang="en-US" sz="2100">
                  <a:solidFill>
                    <a:srgbClr val="003087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?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0">
              <a:off x="2792316" y="1945212"/>
              <a:ext cx="1335440" cy="2711553"/>
            </a:xfrm>
            <a:custGeom>
              <a:avLst/>
              <a:gdLst/>
              <a:ahLst/>
              <a:cxnLst/>
              <a:rect r="r" b="b" t="t" l="l"/>
              <a:pathLst>
                <a:path h="2711553" w="1335440">
                  <a:moveTo>
                    <a:pt x="0" y="0"/>
                  </a:moveTo>
                  <a:lnTo>
                    <a:pt x="1335440" y="0"/>
                  </a:lnTo>
                  <a:lnTo>
                    <a:pt x="1335440" y="2711553"/>
                  </a:lnTo>
                  <a:lnTo>
                    <a:pt x="0" y="2711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-9430914">
              <a:off x="4233188" y="4158880"/>
              <a:ext cx="1335865" cy="2189942"/>
            </a:xfrm>
            <a:custGeom>
              <a:avLst/>
              <a:gdLst/>
              <a:ahLst/>
              <a:cxnLst/>
              <a:rect r="r" b="b" t="t" l="l"/>
              <a:pathLst>
                <a:path h="2189942" w="1335865">
                  <a:moveTo>
                    <a:pt x="0" y="0"/>
                  </a:moveTo>
                  <a:lnTo>
                    <a:pt x="1335864" y="0"/>
                  </a:lnTo>
                  <a:lnTo>
                    <a:pt x="1335864" y="2189942"/>
                  </a:lnTo>
                  <a:lnTo>
                    <a:pt x="0" y="2189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2979687">
              <a:off x="3549803" y="6401547"/>
              <a:ext cx="1365084" cy="1787344"/>
            </a:xfrm>
            <a:custGeom>
              <a:avLst/>
              <a:gdLst/>
              <a:ahLst/>
              <a:cxnLst/>
              <a:rect r="r" b="b" t="t" l="l"/>
              <a:pathLst>
                <a:path h="1787344" w="1365084">
                  <a:moveTo>
                    <a:pt x="0" y="0"/>
                  </a:moveTo>
                  <a:lnTo>
                    <a:pt x="1365084" y="0"/>
                  </a:lnTo>
                  <a:lnTo>
                    <a:pt x="1365084" y="1787343"/>
                  </a:lnTo>
                  <a:lnTo>
                    <a:pt x="0" y="1787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-8524558">
              <a:off x="412043" y="500634"/>
              <a:ext cx="1623253" cy="1898541"/>
            </a:xfrm>
            <a:custGeom>
              <a:avLst/>
              <a:gdLst/>
              <a:ahLst/>
              <a:cxnLst/>
              <a:rect r="r" b="b" t="t" l="l"/>
              <a:pathLst>
                <a:path h="1898541" w="1623253">
                  <a:moveTo>
                    <a:pt x="0" y="0"/>
                  </a:moveTo>
                  <a:lnTo>
                    <a:pt x="1623253" y="0"/>
                  </a:lnTo>
                  <a:lnTo>
                    <a:pt x="1623253" y="1898541"/>
                  </a:lnTo>
                  <a:lnTo>
                    <a:pt x="0" y="1898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243416" y="2704292"/>
              <a:ext cx="352002" cy="356008"/>
            </a:xfrm>
            <a:custGeom>
              <a:avLst/>
              <a:gdLst/>
              <a:ahLst/>
              <a:cxnLst/>
              <a:rect r="r" b="b" t="t" l="l"/>
              <a:pathLst>
                <a:path h="356008" w="352002">
                  <a:moveTo>
                    <a:pt x="0" y="0"/>
                  </a:moveTo>
                  <a:lnTo>
                    <a:pt x="352002" y="0"/>
                  </a:lnTo>
                  <a:lnTo>
                    <a:pt x="352002" y="356008"/>
                  </a:lnTo>
                  <a:lnTo>
                    <a:pt x="0" y="3560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971931" y="2974785"/>
              <a:ext cx="169105" cy="171029"/>
            </a:xfrm>
            <a:custGeom>
              <a:avLst/>
              <a:gdLst/>
              <a:ahLst/>
              <a:cxnLst/>
              <a:rect r="r" b="b" t="t" l="l"/>
              <a:pathLst>
                <a:path h="171029" w="169105">
                  <a:moveTo>
                    <a:pt x="0" y="0"/>
                  </a:moveTo>
                  <a:lnTo>
                    <a:pt x="169105" y="0"/>
                  </a:lnTo>
                  <a:lnTo>
                    <a:pt x="169105" y="171029"/>
                  </a:lnTo>
                  <a:lnTo>
                    <a:pt x="0" y="171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379537" y="3254369"/>
              <a:ext cx="135602" cy="137145"/>
            </a:xfrm>
            <a:custGeom>
              <a:avLst/>
              <a:gdLst/>
              <a:ahLst/>
              <a:cxnLst/>
              <a:rect r="r" b="b" t="t" l="l"/>
              <a:pathLst>
                <a:path h="137145" w="135602">
                  <a:moveTo>
                    <a:pt x="0" y="0"/>
                  </a:moveTo>
                  <a:lnTo>
                    <a:pt x="135602" y="0"/>
                  </a:lnTo>
                  <a:lnTo>
                    <a:pt x="135602" y="137144"/>
                  </a:lnTo>
                  <a:lnTo>
                    <a:pt x="0" y="137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2005434" y="2475524"/>
              <a:ext cx="237982" cy="240689"/>
            </a:xfrm>
            <a:custGeom>
              <a:avLst/>
              <a:gdLst/>
              <a:ahLst/>
              <a:cxnLst/>
              <a:rect r="r" b="b" t="t" l="l"/>
              <a:pathLst>
                <a:path h="240689" w="237982">
                  <a:moveTo>
                    <a:pt x="0" y="0"/>
                  </a:moveTo>
                  <a:lnTo>
                    <a:pt x="237982" y="0"/>
                  </a:lnTo>
                  <a:lnTo>
                    <a:pt x="237982" y="240689"/>
                  </a:lnTo>
                  <a:lnTo>
                    <a:pt x="0" y="24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4435579" y="3264733"/>
              <a:ext cx="237982" cy="240689"/>
            </a:xfrm>
            <a:custGeom>
              <a:avLst/>
              <a:gdLst/>
              <a:ahLst/>
              <a:cxnLst/>
              <a:rect r="r" b="b" t="t" l="l"/>
              <a:pathLst>
                <a:path h="240689" w="237982">
                  <a:moveTo>
                    <a:pt x="0" y="0"/>
                  </a:moveTo>
                  <a:lnTo>
                    <a:pt x="237982" y="0"/>
                  </a:lnTo>
                  <a:lnTo>
                    <a:pt x="237982" y="240689"/>
                  </a:lnTo>
                  <a:lnTo>
                    <a:pt x="0" y="24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4330956" y="2933519"/>
              <a:ext cx="169105" cy="171029"/>
            </a:xfrm>
            <a:custGeom>
              <a:avLst/>
              <a:gdLst/>
              <a:ahLst/>
              <a:cxnLst/>
              <a:rect r="r" b="b" t="t" l="l"/>
              <a:pathLst>
                <a:path h="171029" w="169105">
                  <a:moveTo>
                    <a:pt x="0" y="0"/>
                  </a:moveTo>
                  <a:lnTo>
                    <a:pt x="169105" y="0"/>
                  </a:lnTo>
                  <a:lnTo>
                    <a:pt x="169105" y="171029"/>
                  </a:lnTo>
                  <a:lnTo>
                    <a:pt x="0" y="171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4738562" y="3213102"/>
              <a:ext cx="135602" cy="137145"/>
            </a:xfrm>
            <a:custGeom>
              <a:avLst/>
              <a:gdLst/>
              <a:ahLst/>
              <a:cxnLst/>
              <a:rect r="r" b="b" t="t" l="l"/>
              <a:pathLst>
                <a:path h="137145" w="135602">
                  <a:moveTo>
                    <a:pt x="0" y="0"/>
                  </a:moveTo>
                  <a:lnTo>
                    <a:pt x="135602" y="0"/>
                  </a:lnTo>
                  <a:lnTo>
                    <a:pt x="135602" y="137145"/>
                  </a:lnTo>
                  <a:lnTo>
                    <a:pt x="0" y="137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3925268">
              <a:off x="5936212" y="5782224"/>
              <a:ext cx="352002" cy="356008"/>
            </a:xfrm>
            <a:custGeom>
              <a:avLst/>
              <a:gdLst/>
              <a:ahLst/>
              <a:cxnLst/>
              <a:rect r="r" b="b" t="t" l="l"/>
              <a:pathLst>
                <a:path h="356008" w="352002">
                  <a:moveTo>
                    <a:pt x="0" y="0"/>
                  </a:moveTo>
                  <a:lnTo>
                    <a:pt x="352002" y="0"/>
                  </a:lnTo>
                  <a:lnTo>
                    <a:pt x="352002" y="356007"/>
                  </a:lnTo>
                  <a:lnTo>
                    <a:pt x="0" y="356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3925268">
              <a:off x="5714826" y="5618705"/>
              <a:ext cx="169105" cy="171029"/>
            </a:xfrm>
            <a:custGeom>
              <a:avLst/>
              <a:gdLst/>
              <a:ahLst/>
              <a:cxnLst/>
              <a:rect r="r" b="b" t="t" l="l"/>
              <a:pathLst>
                <a:path h="171029" w="169105">
                  <a:moveTo>
                    <a:pt x="0" y="0"/>
                  </a:moveTo>
                  <a:lnTo>
                    <a:pt x="169105" y="0"/>
                  </a:lnTo>
                  <a:lnTo>
                    <a:pt x="169105" y="171029"/>
                  </a:lnTo>
                  <a:lnTo>
                    <a:pt x="0" y="171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3925268">
              <a:off x="5655308" y="6100331"/>
              <a:ext cx="135602" cy="137145"/>
            </a:xfrm>
            <a:custGeom>
              <a:avLst/>
              <a:gdLst/>
              <a:ahLst/>
              <a:cxnLst/>
              <a:rect r="r" b="b" t="t" l="l"/>
              <a:pathLst>
                <a:path h="137145" w="135602">
                  <a:moveTo>
                    <a:pt x="0" y="0"/>
                  </a:moveTo>
                  <a:lnTo>
                    <a:pt x="135602" y="0"/>
                  </a:lnTo>
                  <a:lnTo>
                    <a:pt x="135602" y="137144"/>
                  </a:lnTo>
                  <a:lnTo>
                    <a:pt x="0" y="137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3925268">
              <a:off x="6130996" y="5452482"/>
              <a:ext cx="237982" cy="240689"/>
            </a:xfrm>
            <a:custGeom>
              <a:avLst/>
              <a:gdLst/>
              <a:ahLst/>
              <a:cxnLst/>
              <a:rect r="r" b="b" t="t" l="l"/>
              <a:pathLst>
                <a:path h="240689" w="237982">
                  <a:moveTo>
                    <a:pt x="0" y="0"/>
                  </a:moveTo>
                  <a:lnTo>
                    <a:pt x="237981" y="0"/>
                  </a:lnTo>
                  <a:lnTo>
                    <a:pt x="237981" y="240690"/>
                  </a:lnTo>
                  <a:lnTo>
                    <a:pt x="0" y="240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6" id="26"/>
            <p:cNvSpPr/>
            <p:nvPr/>
          </p:nvSpPr>
          <p:spPr>
            <a:xfrm flipH="false" flipV="false" rot="0">
              <a:off x="2871366" y="4209484"/>
              <a:ext cx="237982" cy="240689"/>
            </a:xfrm>
            <a:custGeom>
              <a:avLst/>
              <a:gdLst/>
              <a:ahLst/>
              <a:cxnLst/>
              <a:rect r="r" b="b" t="t" l="l"/>
              <a:pathLst>
                <a:path h="240689" w="237982">
                  <a:moveTo>
                    <a:pt x="0" y="0"/>
                  </a:moveTo>
                  <a:lnTo>
                    <a:pt x="237982" y="0"/>
                  </a:lnTo>
                  <a:lnTo>
                    <a:pt x="237982" y="240689"/>
                  </a:lnTo>
                  <a:lnTo>
                    <a:pt x="0" y="24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2871366" y="3953786"/>
              <a:ext cx="135602" cy="137145"/>
            </a:xfrm>
            <a:custGeom>
              <a:avLst/>
              <a:gdLst/>
              <a:ahLst/>
              <a:cxnLst/>
              <a:rect r="r" b="b" t="t" l="l"/>
              <a:pathLst>
                <a:path h="137145" w="135602">
                  <a:moveTo>
                    <a:pt x="0" y="0"/>
                  </a:moveTo>
                  <a:lnTo>
                    <a:pt x="135602" y="0"/>
                  </a:lnTo>
                  <a:lnTo>
                    <a:pt x="135602" y="137145"/>
                  </a:lnTo>
                  <a:lnTo>
                    <a:pt x="0" y="137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8919392">
              <a:off x="1844830" y="4901815"/>
              <a:ext cx="237982" cy="240689"/>
            </a:xfrm>
            <a:custGeom>
              <a:avLst/>
              <a:gdLst/>
              <a:ahLst/>
              <a:cxnLst/>
              <a:rect r="r" b="b" t="t" l="l"/>
              <a:pathLst>
                <a:path h="240689" w="237982">
                  <a:moveTo>
                    <a:pt x="0" y="0"/>
                  </a:moveTo>
                  <a:lnTo>
                    <a:pt x="237981" y="0"/>
                  </a:lnTo>
                  <a:lnTo>
                    <a:pt x="237981" y="240689"/>
                  </a:lnTo>
                  <a:lnTo>
                    <a:pt x="0" y="24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8919392">
              <a:off x="2099674" y="5189559"/>
              <a:ext cx="135602" cy="137145"/>
            </a:xfrm>
            <a:custGeom>
              <a:avLst/>
              <a:gdLst/>
              <a:ahLst/>
              <a:cxnLst/>
              <a:rect r="r" b="b" t="t" l="l"/>
              <a:pathLst>
                <a:path h="137145" w="135602">
                  <a:moveTo>
                    <a:pt x="0" y="0"/>
                  </a:moveTo>
                  <a:lnTo>
                    <a:pt x="135602" y="0"/>
                  </a:lnTo>
                  <a:lnTo>
                    <a:pt x="135602" y="137145"/>
                  </a:lnTo>
                  <a:lnTo>
                    <a:pt x="0" y="137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0" id="30"/>
            <p:cNvSpPr/>
            <p:nvPr/>
          </p:nvSpPr>
          <p:spPr>
            <a:xfrm flipH="false" flipV="false" rot="3614072">
              <a:off x="1374011" y="3324560"/>
              <a:ext cx="1107272" cy="1815201"/>
            </a:xfrm>
            <a:custGeom>
              <a:avLst/>
              <a:gdLst/>
              <a:ahLst/>
              <a:cxnLst/>
              <a:rect r="r" b="b" t="t" l="l"/>
              <a:pathLst>
                <a:path h="1815201" w="1107272">
                  <a:moveTo>
                    <a:pt x="0" y="0"/>
                  </a:moveTo>
                  <a:lnTo>
                    <a:pt x="1107273" y="0"/>
                  </a:lnTo>
                  <a:lnTo>
                    <a:pt x="1107273" y="1815200"/>
                  </a:lnTo>
                  <a:lnTo>
                    <a:pt x="0" y="1815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1" id="31"/>
            <p:cNvSpPr/>
            <p:nvPr/>
          </p:nvSpPr>
          <p:spPr>
            <a:xfrm flipH="true" flipV="false" rot="-2187417">
              <a:off x="5316445" y="6211093"/>
              <a:ext cx="1107272" cy="1815201"/>
            </a:xfrm>
            <a:custGeom>
              <a:avLst/>
              <a:gdLst/>
              <a:ahLst/>
              <a:cxnLst/>
              <a:rect r="r" b="b" t="t" l="l"/>
              <a:pathLst>
                <a:path h="1815201" w="1107272">
                  <a:moveTo>
                    <a:pt x="1107273" y="0"/>
                  </a:moveTo>
                  <a:lnTo>
                    <a:pt x="0" y="0"/>
                  </a:lnTo>
                  <a:lnTo>
                    <a:pt x="0" y="1815200"/>
                  </a:lnTo>
                  <a:lnTo>
                    <a:pt x="1107273" y="1815200"/>
                  </a:lnTo>
                  <a:lnTo>
                    <a:pt x="1107273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true" flipV="false" rot="-4381628">
              <a:off x="2744721" y="4389227"/>
              <a:ext cx="1066082" cy="1246879"/>
            </a:xfrm>
            <a:custGeom>
              <a:avLst/>
              <a:gdLst/>
              <a:ahLst/>
              <a:cxnLst/>
              <a:rect r="r" b="b" t="t" l="l"/>
              <a:pathLst>
                <a:path h="1246879" w="1066082">
                  <a:moveTo>
                    <a:pt x="1066082" y="0"/>
                  </a:moveTo>
                  <a:lnTo>
                    <a:pt x="0" y="0"/>
                  </a:lnTo>
                  <a:lnTo>
                    <a:pt x="0" y="1246879"/>
                  </a:lnTo>
                  <a:lnTo>
                    <a:pt x="1066082" y="1246879"/>
                  </a:lnTo>
                  <a:lnTo>
                    <a:pt x="1066082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-10393298">
              <a:off x="3504499" y="5859609"/>
              <a:ext cx="352002" cy="356008"/>
            </a:xfrm>
            <a:custGeom>
              <a:avLst/>
              <a:gdLst/>
              <a:ahLst/>
              <a:cxnLst/>
              <a:rect r="r" b="b" t="t" l="l"/>
              <a:pathLst>
                <a:path h="356008" w="352002">
                  <a:moveTo>
                    <a:pt x="0" y="0"/>
                  </a:moveTo>
                  <a:lnTo>
                    <a:pt x="352003" y="0"/>
                  </a:lnTo>
                  <a:lnTo>
                    <a:pt x="352003" y="356007"/>
                  </a:lnTo>
                  <a:lnTo>
                    <a:pt x="0" y="356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4" id="34"/>
            <p:cNvSpPr/>
            <p:nvPr/>
          </p:nvSpPr>
          <p:spPr>
            <a:xfrm flipH="false" flipV="false" rot="-10393298">
              <a:off x="3977354" y="5818175"/>
              <a:ext cx="169105" cy="171029"/>
            </a:xfrm>
            <a:custGeom>
              <a:avLst/>
              <a:gdLst/>
              <a:ahLst/>
              <a:cxnLst/>
              <a:rect r="r" b="b" t="t" l="l"/>
              <a:pathLst>
                <a:path h="171029" w="169105">
                  <a:moveTo>
                    <a:pt x="0" y="0"/>
                  </a:moveTo>
                  <a:lnTo>
                    <a:pt x="169105" y="0"/>
                  </a:lnTo>
                  <a:lnTo>
                    <a:pt x="169105" y="171029"/>
                  </a:lnTo>
                  <a:lnTo>
                    <a:pt x="0" y="171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-10393298">
              <a:off x="3636982" y="5528179"/>
              <a:ext cx="135602" cy="137145"/>
            </a:xfrm>
            <a:custGeom>
              <a:avLst/>
              <a:gdLst/>
              <a:ahLst/>
              <a:cxnLst/>
              <a:rect r="r" b="b" t="t" l="l"/>
              <a:pathLst>
                <a:path h="137145" w="135602">
                  <a:moveTo>
                    <a:pt x="0" y="0"/>
                  </a:moveTo>
                  <a:lnTo>
                    <a:pt x="135602" y="0"/>
                  </a:lnTo>
                  <a:lnTo>
                    <a:pt x="135602" y="137145"/>
                  </a:lnTo>
                  <a:lnTo>
                    <a:pt x="0" y="137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-10393298">
              <a:off x="3820633" y="6236510"/>
              <a:ext cx="237982" cy="240689"/>
            </a:xfrm>
            <a:custGeom>
              <a:avLst/>
              <a:gdLst/>
              <a:ahLst/>
              <a:cxnLst/>
              <a:rect r="r" b="b" t="t" l="l"/>
              <a:pathLst>
                <a:path h="240689" w="237982">
                  <a:moveTo>
                    <a:pt x="0" y="0"/>
                  </a:moveTo>
                  <a:lnTo>
                    <a:pt x="237982" y="0"/>
                  </a:lnTo>
                  <a:lnTo>
                    <a:pt x="237982" y="240690"/>
                  </a:lnTo>
                  <a:lnTo>
                    <a:pt x="0" y="240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-8782626">
              <a:off x="5070630" y="7506340"/>
              <a:ext cx="237982" cy="240689"/>
            </a:xfrm>
            <a:custGeom>
              <a:avLst/>
              <a:gdLst/>
              <a:ahLst/>
              <a:cxnLst/>
              <a:rect r="r" b="b" t="t" l="l"/>
              <a:pathLst>
                <a:path h="240689" w="237982">
                  <a:moveTo>
                    <a:pt x="0" y="0"/>
                  </a:moveTo>
                  <a:lnTo>
                    <a:pt x="237982" y="0"/>
                  </a:lnTo>
                  <a:lnTo>
                    <a:pt x="237982" y="240689"/>
                  </a:lnTo>
                  <a:lnTo>
                    <a:pt x="0" y="24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-8782626">
              <a:off x="4994192" y="7842488"/>
              <a:ext cx="135602" cy="137145"/>
            </a:xfrm>
            <a:custGeom>
              <a:avLst/>
              <a:gdLst/>
              <a:ahLst/>
              <a:cxnLst/>
              <a:rect r="r" b="b" t="t" l="l"/>
              <a:pathLst>
                <a:path h="137145" w="135602">
                  <a:moveTo>
                    <a:pt x="0" y="0"/>
                  </a:moveTo>
                  <a:lnTo>
                    <a:pt x="135602" y="0"/>
                  </a:lnTo>
                  <a:lnTo>
                    <a:pt x="135602" y="137144"/>
                  </a:lnTo>
                  <a:lnTo>
                    <a:pt x="0" y="1371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9" id="39"/>
            <p:cNvSpPr/>
            <p:nvPr/>
          </p:nvSpPr>
          <p:spPr>
            <a:xfrm flipH="true" flipV="false" rot="1843993">
              <a:off x="10120378" y="7753539"/>
              <a:ext cx="1006707" cy="1177436"/>
            </a:xfrm>
            <a:custGeom>
              <a:avLst/>
              <a:gdLst/>
              <a:ahLst/>
              <a:cxnLst/>
              <a:rect r="r" b="b" t="t" l="l"/>
              <a:pathLst>
                <a:path h="1177436" w="1006707">
                  <a:moveTo>
                    <a:pt x="1006707" y="0"/>
                  </a:moveTo>
                  <a:lnTo>
                    <a:pt x="0" y="0"/>
                  </a:lnTo>
                  <a:lnTo>
                    <a:pt x="0" y="1177435"/>
                  </a:lnTo>
                  <a:lnTo>
                    <a:pt x="1006707" y="1177435"/>
                  </a:lnTo>
                  <a:lnTo>
                    <a:pt x="1006707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0" id="40"/>
            <p:cNvSpPr/>
            <p:nvPr/>
          </p:nvSpPr>
          <p:spPr>
            <a:xfrm flipH="true" flipV="false" rot="5518014">
              <a:off x="7168421" y="6657691"/>
              <a:ext cx="1335440" cy="2711553"/>
            </a:xfrm>
            <a:custGeom>
              <a:avLst/>
              <a:gdLst/>
              <a:ahLst/>
              <a:cxnLst/>
              <a:rect r="r" b="b" t="t" l="l"/>
              <a:pathLst>
                <a:path h="2711553" w="1335440">
                  <a:moveTo>
                    <a:pt x="1335440" y="0"/>
                  </a:moveTo>
                  <a:lnTo>
                    <a:pt x="0" y="0"/>
                  </a:lnTo>
                  <a:lnTo>
                    <a:pt x="0" y="2711552"/>
                  </a:lnTo>
                  <a:lnTo>
                    <a:pt x="1335440" y="2711552"/>
                  </a:lnTo>
                  <a:lnTo>
                    <a:pt x="133544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1" id="41"/>
            <p:cNvSpPr/>
            <p:nvPr/>
          </p:nvSpPr>
          <p:spPr>
            <a:xfrm flipH="false" flipV="false" rot="-8325554">
              <a:off x="4079906" y="3679627"/>
              <a:ext cx="843994" cy="1105065"/>
            </a:xfrm>
            <a:custGeom>
              <a:avLst/>
              <a:gdLst/>
              <a:ahLst/>
              <a:cxnLst/>
              <a:rect r="r" b="b" t="t" l="l"/>
              <a:pathLst>
                <a:path h="1105065" w="843994">
                  <a:moveTo>
                    <a:pt x="0" y="0"/>
                  </a:moveTo>
                  <a:lnTo>
                    <a:pt x="843993" y="0"/>
                  </a:lnTo>
                  <a:lnTo>
                    <a:pt x="843993" y="1105066"/>
                  </a:lnTo>
                  <a:lnTo>
                    <a:pt x="0" y="1105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8919392">
              <a:off x="6438465" y="7802795"/>
              <a:ext cx="237982" cy="240689"/>
            </a:xfrm>
            <a:custGeom>
              <a:avLst/>
              <a:gdLst/>
              <a:ahLst/>
              <a:cxnLst/>
              <a:rect r="r" b="b" t="t" l="l"/>
              <a:pathLst>
                <a:path h="240689" w="237982">
                  <a:moveTo>
                    <a:pt x="0" y="0"/>
                  </a:moveTo>
                  <a:lnTo>
                    <a:pt x="237981" y="0"/>
                  </a:lnTo>
                  <a:lnTo>
                    <a:pt x="237981" y="240689"/>
                  </a:lnTo>
                  <a:lnTo>
                    <a:pt x="0" y="24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3" id="43"/>
            <p:cNvSpPr/>
            <p:nvPr/>
          </p:nvSpPr>
          <p:spPr>
            <a:xfrm flipH="false" flipV="false" rot="8919392">
              <a:off x="6693310" y="8090539"/>
              <a:ext cx="135602" cy="137145"/>
            </a:xfrm>
            <a:custGeom>
              <a:avLst/>
              <a:gdLst/>
              <a:ahLst/>
              <a:cxnLst/>
              <a:rect r="r" b="b" t="t" l="l"/>
              <a:pathLst>
                <a:path h="137145" w="135602">
                  <a:moveTo>
                    <a:pt x="0" y="0"/>
                  </a:moveTo>
                  <a:lnTo>
                    <a:pt x="135602" y="0"/>
                  </a:lnTo>
                  <a:lnTo>
                    <a:pt x="135602" y="137145"/>
                  </a:lnTo>
                  <a:lnTo>
                    <a:pt x="0" y="137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4" id="44"/>
            <p:cNvSpPr/>
            <p:nvPr/>
          </p:nvSpPr>
          <p:spPr>
            <a:xfrm flipH="false" flipV="false" rot="-7066516">
              <a:off x="9415884" y="8119715"/>
              <a:ext cx="352002" cy="356008"/>
            </a:xfrm>
            <a:custGeom>
              <a:avLst/>
              <a:gdLst/>
              <a:ahLst/>
              <a:cxnLst/>
              <a:rect r="r" b="b" t="t" l="l"/>
              <a:pathLst>
                <a:path h="356008" w="352002">
                  <a:moveTo>
                    <a:pt x="0" y="0"/>
                  </a:moveTo>
                  <a:lnTo>
                    <a:pt x="352003" y="0"/>
                  </a:lnTo>
                  <a:lnTo>
                    <a:pt x="352003" y="356007"/>
                  </a:lnTo>
                  <a:lnTo>
                    <a:pt x="0" y="356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-7066516">
              <a:off x="9833956" y="8450370"/>
              <a:ext cx="169105" cy="171029"/>
            </a:xfrm>
            <a:custGeom>
              <a:avLst/>
              <a:gdLst/>
              <a:ahLst/>
              <a:cxnLst/>
              <a:rect r="r" b="b" t="t" l="l"/>
              <a:pathLst>
                <a:path h="171029" w="169105">
                  <a:moveTo>
                    <a:pt x="0" y="0"/>
                  </a:moveTo>
                  <a:lnTo>
                    <a:pt x="169105" y="0"/>
                  </a:lnTo>
                  <a:lnTo>
                    <a:pt x="169105" y="171029"/>
                  </a:lnTo>
                  <a:lnTo>
                    <a:pt x="0" y="171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6" id="46"/>
            <p:cNvSpPr/>
            <p:nvPr/>
          </p:nvSpPr>
          <p:spPr>
            <a:xfrm flipH="false" flipV="false" rot="-7066516">
              <a:off x="9900948" y="7999099"/>
              <a:ext cx="135602" cy="137145"/>
            </a:xfrm>
            <a:custGeom>
              <a:avLst/>
              <a:gdLst/>
              <a:ahLst/>
              <a:cxnLst/>
              <a:rect r="r" b="b" t="t" l="l"/>
              <a:pathLst>
                <a:path h="137145" w="135602">
                  <a:moveTo>
                    <a:pt x="0" y="0"/>
                  </a:moveTo>
                  <a:lnTo>
                    <a:pt x="135602" y="0"/>
                  </a:lnTo>
                  <a:lnTo>
                    <a:pt x="135602" y="137145"/>
                  </a:lnTo>
                  <a:lnTo>
                    <a:pt x="0" y="137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7" id="47"/>
            <p:cNvSpPr/>
            <p:nvPr/>
          </p:nvSpPr>
          <p:spPr>
            <a:xfrm flipH="false" flipV="false" rot="-7066516">
              <a:off x="9356937" y="8571854"/>
              <a:ext cx="237982" cy="240689"/>
            </a:xfrm>
            <a:custGeom>
              <a:avLst/>
              <a:gdLst/>
              <a:ahLst/>
              <a:cxnLst/>
              <a:rect r="r" b="b" t="t" l="l"/>
              <a:pathLst>
                <a:path h="240689" w="237982">
                  <a:moveTo>
                    <a:pt x="0" y="0"/>
                  </a:moveTo>
                  <a:lnTo>
                    <a:pt x="237981" y="0"/>
                  </a:lnTo>
                  <a:lnTo>
                    <a:pt x="237981" y="240689"/>
                  </a:lnTo>
                  <a:lnTo>
                    <a:pt x="0" y="24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true" flipV="false" rot="-5877950">
              <a:off x="5888954" y="7740749"/>
              <a:ext cx="718889" cy="1459674"/>
            </a:xfrm>
            <a:custGeom>
              <a:avLst/>
              <a:gdLst/>
              <a:ahLst/>
              <a:cxnLst/>
              <a:rect r="r" b="b" t="t" l="l"/>
              <a:pathLst>
                <a:path h="1459674" w="718889">
                  <a:moveTo>
                    <a:pt x="718889" y="0"/>
                  </a:moveTo>
                  <a:lnTo>
                    <a:pt x="0" y="0"/>
                  </a:lnTo>
                  <a:lnTo>
                    <a:pt x="0" y="1459674"/>
                  </a:lnTo>
                  <a:lnTo>
                    <a:pt x="718889" y="1459674"/>
                  </a:lnTo>
                  <a:lnTo>
                    <a:pt x="718889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9" id="49"/>
            <p:cNvSpPr/>
            <p:nvPr/>
          </p:nvSpPr>
          <p:spPr>
            <a:xfrm flipH="false" flipV="false" rot="-2468353">
              <a:off x="814689" y="2366332"/>
              <a:ext cx="1123719" cy="1471318"/>
            </a:xfrm>
            <a:custGeom>
              <a:avLst/>
              <a:gdLst/>
              <a:ahLst/>
              <a:cxnLst/>
              <a:rect r="r" b="b" t="t" l="l"/>
              <a:pathLst>
                <a:path h="1471318" w="1123719">
                  <a:moveTo>
                    <a:pt x="0" y="0"/>
                  </a:moveTo>
                  <a:lnTo>
                    <a:pt x="1123718" y="0"/>
                  </a:lnTo>
                  <a:lnTo>
                    <a:pt x="1123718" y="1471317"/>
                  </a:lnTo>
                  <a:lnTo>
                    <a:pt x="0" y="1471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0" id="50"/>
            <p:cNvSpPr/>
            <p:nvPr/>
          </p:nvSpPr>
          <p:spPr>
            <a:xfrm flipH="false" flipV="false" rot="8793184">
              <a:off x="12483026" y="1044968"/>
              <a:ext cx="1156159" cy="1895343"/>
            </a:xfrm>
            <a:custGeom>
              <a:avLst/>
              <a:gdLst/>
              <a:ahLst/>
              <a:cxnLst/>
              <a:rect r="r" b="b" t="t" l="l"/>
              <a:pathLst>
                <a:path h="1895343" w="1156159">
                  <a:moveTo>
                    <a:pt x="0" y="0"/>
                  </a:moveTo>
                  <a:lnTo>
                    <a:pt x="1156159" y="0"/>
                  </a:lnTo>
                  <a:lnTo>
                    <a:pt x="1156159" y="1895343"/>
                  </a:lnTo>
                  <a:lnTo>
                    <a:pt x="0" y="1895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2599509">
              <a:off x="13896302" y="2906180"/>
              <a:ext cx="237982" cy="240689"/>
            </a:xfrm>
            <a:custGeom>
              <a:avLst/>
              <a:gdLst/>
              <a:ahLst/>
              <a:cxnLst/>
              <a:rect r="r" b="b" t="t" l="l"/>
              <a:pathLst>
                <a:path h="240689" w="237982">
                  <a:moveTo>
                    <a:pt x="0" y="0"/>
                  </a:moveTo>
                  <a:lnTo>
                    <a:pt x="237982" y="0"/>
                  </a:lnTo>
                  <a:lnTo>
                    <a:pt x="237982" y="240690"/>
                  </a:lnTo>
                  <a:lnTo>
                    <a:pt x="0" y="2406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2" id="52"/>
            <p:cNvSpPr/>
            <p:nvPr/>
          </p:nvSpPr>
          <p:spPr>
            <a:xfrm flipH="false" flipV="false" rot="2599509">
              <a:off x="14121220" y="2699154"/>
              <a:ext cx="135602" cy="137145"/>
            </a:xfrm>
            <a:custGeom>
              <a:avLst/>
              <a:gdLst/>
              <a:ahLst/>
              <a:cxnLst/>
              <a:rect r="r" b="b" t="t" l="l"/>
              <a:pathLst>
                <a:path h="137145" w="135602">
                  <a:moveTo>
                    <a:pt x="0" y="0"/>
                  </a:moveTo>
                  <a:lnTo>
                    <a:pt x="135602" y="0"/>
                  </a:lnTo>
                  <a:lnTo>
                    <a:pt x="135602" y="137145"/>
                  </a:lnTo>
                  <a:lnTo>
                    <a:pt x="0" y="137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3" id="53"/>
            <p:cNvSpPr/>
            <p:nvPr/>
          </p:nvSpPr>
          <p:spPr>
            <a:xfrm flipH="false" flipV="false" rot="6622392">
              <a:off x="12806370" y="235355"/>
              <a:ext cx="237982" cy="240689"/>
            </a:xfrm>
            <a:custGeom>
              <a:avLst/>
              <a:gdLst/>
              <a:ahLst/>
              <a:cxnLst/>
              <a:rect r="r" b="b" t="t" l="l"/>
              <a:pathLst>
                <a:path h="240689" w="237982">
                  <a:moveTo>
                    <a:pt x="0" y="0"/>
                  </a:moveTo>
                  <a:lnTo>
                    <a:pt x="237981" y="0"/>
                  </a:lnTo>
                  <a:lnTo>
                    <a:pt x="237981" y="240689"/>
                  </a:lnTo>
                  <a:lnTo>
                    <a:pt x="0" y="2406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4" id="54"/>
            <p:cNvSpPr/>
            <p:nvPr/>
          </p:nvSpPr>
          <p:spPr>
            <a:xfrm flipH="false" flipV="false" rot="6622392">
              <a:off x="13163616" y="346180"/>
              <a:ext cx="135602" cy="137145"/>
            </a:xfrm>
            <a:custGeom>
              <a:avLst/>
              <a:gdLst/>
              <a:ahLst/>
              <a:cxnLst/>
              <a:rect r="r" b="b" t="t" l="l"/>
              <a:pathLst>
                <a:path h="137145" w="135602">
                  <a:moveTo>
                    <a:pt x="0" y="0"/>
                  </a:moveTo>
                  <a:lnTo>
                    <a:pt x="135602" y="0"/>
                  </a:lnTo>
                  <a:lnTo>
                    <a:pt x="135602" y="137145"/>
                  </a:lnTo>
                  <a:lnTo>
                    <a:pt x="0" y="137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55" id="55"/>
            <p:cNvSpPr txBox="true"/>
            <p:nvPr/>
          </p:nvSpPr>
          <p:spPr>
            <a:xfrm rot="0">
              <a:off x="1075782" y="9333019"/>
              <a:ext cx="1035447" cy="424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671F"/>
                  </a:solidFill>
                  <a:latin typeface="Bariol"/>
                  <a:ea typeface="Bariol"/>
                  <a:cs typeface="Bariol"/>
                  <a:sym typeface="Bariol"/>
                </a:rPr>
                <a:t>JESEŇ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600A8321CF92428FD6A3E6B3212E60" ma:contentTypeVersion="13" ma:contentTypeDescription="Vytvoří nový dokument" ma:contentTypeScope="" ma:versionID="a72c2939bba90b85a5a4edd438f86ee4">
  <xsd:schema xmlns:xsd="http://www.w3.org/2001/XMLSchema" xmlns:xs="http://www.w3.org/2001/XMLSchema" xmlns:p="http://schemas.microsoft.com/office/2006/metadata/properties" xmlns:ns2="95de5d50-0ec6-40a2-88f6-27e8521917f7" xmlns:ns3="7fab13f8-a25a-4c1a-94eb-c44ffe598229" targetNamespace="http://schemas.microsoft.com/office/2006/metadata/properties" ma:root="true" ma:fieldsID="1a91f17bd21ae27f24b5a55b77e7d945" ns2:_="" ns3:_="">
    <xsd:import namespace="95de5d50-0ec6-40a2-88f6-27e8521917f7"/>
    <xsd:import namespace="7fab13f8-a25a-4c1a-94eb-c44ffe5982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e5d50-0ec6-40a2-88f6-27e8521917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7e814422-ebee-4478-91f0-ef337ba859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b13f8-a25a-4c1a-94eb-c44ffe59822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a3a1842-8f33-45f4-9e76-edad970c485a}" ma:internalName="TaxCatchAll" ma:showField="CatchAllData" ma:web="7fab13f8-a25a-4c1a-94eb-c44ffe5982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ab13f8-a25a-4c1a-94eb-c44ffe598229" xsi:nil="true"/>
    <lcf76f155ced4ddcb4097134ff3c332f xmlns="95de5d50-0ec6-40a2-88f6-27e8521917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7E8760-37C0-498B-BF99-AE5E7D784F95}"/>
</file>

<file path=customXml/itemProps2.xml><?xml version="1.0" encoding="utf-8"?>
<ds:datastoreItem xmlns:ds="http://schemas.openxmlformats.org/officeDocument/2006/customXml" ds:itemID="{3200833A-813F-4824-94C3-A3E2E845F2B4}"/>
</file>

<file path=customXml/itemProps3.xml><?xml version="1.0" encoding="utf-8"?>
<ds:datastoreItem xmlns:ds="http://schemas.openxmlformats.org/officeDocument/2006/customXml" ds:itemID="{E623654D-68B9-40BD-9B75-798190E056A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 Reflektivní minutovky II - 2024</dc:title>
  <cp:revision>1</cp:revision>
  <dcterms:created xsi:type="dcterms:W3CDTF">2006-08-16T00:00:00Z</dcterms:created>
  <dcterms:modified xsi:type="dcterms:W3CDTF">2011-08-01T06:04:30Z</dcterms:modified>
  <dc:identifier>DAGzvOpU0Ak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0x0101007C600A8321CF92428FD6A3E6B3212E60</vt:lpwstr>
  </property>
</Properties>
</file>